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5" r:id="rId5"/>
    <p:sldMasterId id="2147483682" r:id="rId6"/>
  </p:sldMasterIdLst>
  <p:notesMasterIdLst>
    <p:notesMasterId r:id="rId22"/>
  </p:notesMasterIdLst>
  <p:handoutMasterIdLst>
    <p:handoutMasterId r:id="rId23"/>
  </p:handoutMasterIdLst>
  <p:sldIdLst>
    <p:sldId id="378" r:id="rId7"/>
    <p:sldId id="932" r:id="rId8"/>
    <p:sldId id="933" r:id="rId9"/>
    <p:sldId id="877" r:id="rId10"/>
    <p:sldId id="297" r:id="rId11"/>
    <p:sldId id="876" r:id="rId12"/>
    <p:sldId id="879" r:id="rId13"/>
    <p:sldId id="288" r:id="rId14"/>
    <p:sldId id="900" r:id="rId15"/>
    <p:sldId id="934" r:id="rId16"/>
    <p:sldId id="931" r:id="rId17"/>
    <p:sldId id="935" r:id="rId18"/>
    <p:sldId id="936" r:id="rId19"/>
    <p:sldId id="937" r:id="rId20"/>
    <p:sldId id="929" r:id="rId21"/>
  </p:sldIdLst>
  <p:sldSz cx="9906000" cy="6858000" type="A4"/>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Ritzer" initials="TR" lastIdx="1" clrIdx="0"/>
  <p:cmAuthor id="1" name="Mark Pedersen" initials="MP" lastIdx="4" clrIdx="1">
    <p:extLst>
      <p:ext uri="{19B8F6BF-5375-455C-9EA6-DF929625EA0E}">
        <p15:presenceInfo xmlns:p15="http://schemas.microsoft.com/office/powerpoint/2012/main" userId="S-1-5-21-1266704185-1068072124-262303683-109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8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75182" autoAdjust="0"/>
  </p:normalViewPr>
  <p:slideViewPr>
    <p:cSldViewPr>
      <p:cViewPr>
        <p:scale>
          <a:sx n="50" d="100"/>
          <a:sy n="50" d="100"/>
        </p:scale>
        <p:origin x="1400" y="36"/>
      </p:cViewPr>
      <p:guideLst>
        <p:guide orient="horz" pos="2160"/>
        <p:guide pos="3120"/>
      </p:guideLst>
    </p:cSldViewPr>
  </p:slideViewPr>
  <p:notesTextViewPr>
    <p:cViewPr>
      <p:scale>
        <a:sx n="125" d="100"/>
        <a:sy n="125" d="100"/>
      </p:scale>
      <p:origin x="0" y="0"/>
    </p:cViewPr>
  </p:notesTextViewPr>
  <p:sorterViewPr>
    <p:cViewPr>
      <p:scale>
        <a:sx n="1" d="1"/>
        <a:sy n="1" d="1"/>
      </p:scale>
      <p:origin x="0" y="0"/>
    </p:cViewPr>
  </p:sorterViewPr>
  <p:notesViewPr>
    <p:cSldViewPr snapToGrid="0" snapToObjects="1">
      <p:cViewPr varScale="1">
        <p:scale>
          <a:sx n="86" d="100"/>
          <a:sy n="86" d="100"/>
        </p:scale>
        <p:origin x="2058"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6D8DC9-68F8-418F-BEA5-0A696EE61110}"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5F0D0351-C948-44D6-82FB-78F1DA8D5798}">
      <dgm:prSet custT="1"/>
      <dgm:spPr/>
      <dgm:t>
        <a:bodyPr/>
        <a:lstStyle/>
        <a:p>
          <a:r>
            <a:rPr lang="en-US" sz="2800" b="0" i="0" dirty="0">
              <a:latin typeface="Century Gothic" panose="020B0502020202020204" pitchFamily="34" charset="0"/>
            </a:rPr>
            <a:t>To exercise and consolidate the participants' knowledge and skills on threat assessment processes and mitigation techniques by means of map exercises and briefing. </a:t>
          </a:r>
          <a:endParaRPr lang="en-GB" sz="2800" b="0" i="0" dirty="0">
            <a:latin typeface="Century Gothic" panose="020B0502020202020204" pitchFamily="34" charset="0"/>
          </a:endParaRPr>
        </a:p>
        <a:p>
          <a:endParaRPr lang="en-US" sz="2800" dirty="0">
            <a:latin typeface="Century Gothic" panose="020B0502020202020204" pitchFamily="34" charset="0"/>
          </a:endParaRPr>
        </a:p>
      </dgm:t>
    </dgm:pt>
    <dgm:pt modelId="{A0D9D8D8-66B5-4836-8BC0-8599D45EDB10}" type="parTrans" cxnId="{CF424915-FF7D-44E1-B920-D9E18AE5D258}">
      <dgm:prSet/>
      <dgm:spPr/>
      <dgm:t>
        <a:bodyPr/>
        <a:lstStyle/>
        <a:p>
          <a:endParaRPr lang="en-US"/>
        </a:p>
      </dgm:t>
    </dgm:pt>
    <dgm:pt modelId="{0F26A9E0-8D6C-4B62-AFEF-3852252B131F}" type="sibTrans" cxnId="{CF424915-FF7D-44E1-B920-D9E18AE5D258}">
      <dgm:prSet/>
      <dgm:spPr/>
      <dgm:t>
        <a:bodyPr/>
        <a:lstStyle/>
        <a:p>
          <a:endParaRPr lang="en-US"/>
        </a:p>
      </dgm:t>
    </dgm:pt>
    <dgm:pt modelId="{540BE59A-BFA0-43CE-AB6B-F1A04187FCDE}" type="pres">
      <dgm:prSet presAssocID="{566D8DC9-68F8-418F-BEA5-0A696EE61110}" presName="diagram" presStyleCnt="0">
        <dgm:presLayoutVars>
          <dgm:dir/>
          <dgm:resizeHandles val="exact"/>
        </dgm:presLayoutVars>
      </dgm:prSet>
      <dgm:spPr/>
    </dgm:pt>
    <dgm:pt modelId="{9FCDC396-3618-46C4-BFF0-75B8D72DEB1A}" type="pres">
      <dgm:prSet presAssocID="{5F0D0351-C948-44D6-82FB-78F1DA8D5798}" presName="node" presStyleLbl="node1" presStyleIdx="0" presStyleCnt="1" custScaleY="124788">
        <dgm:presLayoutVars>
          <dgm:bulletEnabled val="1"/>
        </dgm:presLayoutVars>
      </dgm:prSet>
      <dgm:spPr/>
    </dgm:pt>
  </dgm:ptLst>
  <dgm:cxnLst>
    <dgm:cxn modelId="{CF424915-FF7D-44E1-B920-D9E18AE5D258}" srcId="{566D8DC9-68F8-418F-BEA5-0A696EE61110}" destId="{5F0D0351-C948-44D6-82FB-78F1DA8D5798}" srcOrd="0" destOrd="0" parTransId="{A0D9D8D8-66B5-4836-8BC0-8599D45EDB10}" sibTransId="{0F26A9E0-8D6C-4B62-AFEF-3852252B131F}"/>
    <dgm:cxn modelId="{63340528-05E7-4D99-9594-2D8DDC99CF3F}" type="presOf" srcId="{566D8DC9-68F8-418F-BEA5-0A696EE61110}" destId="{540BE59A-BFA0-43CE-AB6B-F1A04187FCDE}" srcOrd="0" destOrd="0" presId="urn:microsoft.com/office/officeart/2005/8/layout/default"/>
    <dgm:cxn modelId="{CC57F5A4-D985-416C-BA99-320F7F1B8A20}" type="presOf" srcId="{5F0D0351-C948-44D6-82FB-78F1DA8D5798}" destId="{9FCDC396-3618-46C4-BFF0-75B8D72DEB1A}" srcOrd="0" destOrd="0" presId="urn:microsoft.com/office/officeart/2005/8/layout/default"/>
    <dgm:cxn modelId="{3C393FAB-61CF-473A-BAA6-BCDB54FE7F65}" type="presParOf" srcId="{540BE59A-BFA0-43CE-AB6B-F1A04187FCDE}" destId="{9FCDC396-3618-46C4-BFF0-75B8D72DEB1A}"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2D22C2-7CB7-48B4-AD08-D59E34CD063D}" type="doc">
      <dgm:prSet loTypeId="urn:microsoft.com/office/officeart/2005/8/layout/list1" loCatId="list" qsTypeId="urn:microsoft.com/office/officeart/2005/8/quickstyle/simple4" qsCatId="simple" csTypeId="urn:microsoft.com/office/officeart/2005/8/colors/accent5_4" csCatId="accent5" phldr="1"/>
      <dgm:spPr/>
      <dgm:t>
        <a:bodyPr/>
        <a:lstStyle/>
        <a:p>
          <a:endParaRPr lang="en-US"/>
        </a:p>
      </dgm:t>
    </dgm:pt>
    <dgm:pt modelId="{3A72FD93-35C8-4343-BEF9-ECB8F0BA0E83}">
      <dgm:prSet custT="1"/>
      <dgm:spPr/>
      <dgm:t>
        <a:bodyPr/>
        <a:lstStyle/>
        <a:p>
          <a:r>
            <a:rPr lang="en-US" sz="2400" dirty="0">
              <a:latin typeface="Century Gothic" panose="020B0502020202020204" pitchFamily="34" charset="0"/>
            </a:rPr>
            <a:t>1.4. Threat Assessment Exercise</a:t>
          </a:r>
        </a:p>
      </dgm:t>
    </dgm:pt>
    <dgm:pt modelId="{EDE1F088-E7F5-4A25-A428-9D3CC621996B}" type="parTrans" cxnId="{7C61C00F-EDB5-460A-861E-2D6D36559CF2}">
      <dgm:prSet/>
      <dgm:spPr/>
      <dgm:t>
        <a:bodyPr/>
        <a:lstStyle/>
        <a:p>
          <a:endParaRPr lang="en-US">
            <a:latin typeface="Century Gothic" panose="020B0502020202020204" pitchFamily="34" charset="0"/>
          </a:endParaRPr>
        </a:p>
      </dgm:t>
    </dgm:pt>
    <dgm:pt modelId="{C9048D2F-58E5-4539-9B90-0EEA68DEC1C3}" type="sibTrans" cxnId="{7C61C00F-EDB5-460A-861E-2D6D36559CF2}">
      <dgm:prSet/>
      <dgm:spPr/>
      <dgm:t>
        <a:bodyPr/>
        <a:lstStyle/>
        <a:p>
          <a:endParaRPr lang="en-US">
            <a:latin typeface="Century Gothic" panose="020B0502020202020204" pitchFamily="34" charset="0"/>
          </a:endParaRPr>
        </a:p>
      </dgm:t>
    </dgm:pt>
    <dgm:pt modelId="{22ED7B10-805C-4621-8EA3-F7164E8A6891}" type="pres">
      <dgm:prSet presAssocID="{F72D22C2-7CB7-48B4-AD08-D59E34CD063D}" presName="linear" presStyleCnt="0">
        <dgm:presLayoutVars>
          <dgm:dir/>
          <dgm:animLvl val="lvl"/>
          <dgm:resizeHandles val="exact"/>
        </dgm:presLayoutVars>
      </dgm:prSet>
      <dgm:spPr/>
    </dgm:pt>
    <dgm:pt modelId="{A4C369E1-27E9-44E2-B598-6C1BA7882C81}" type="pres">
      <dgm:prSet presAssocID="{3A72FD93-35C8-4343-BEF9-ECB8F0BA0E83}" presName="parentLin" presStyleCnt="0"/>
      <dgm:spPr/>
    </dgm:pt>
    <dgm:pt modelId="{C36E933F-DCFA-4789-8AD1-4267E7635E32}" type="pres">
      <dgm:prSet presAssocID="{3A72FD93-35C8-4343-BEF9-ECB8F0BA0E83}" presName="parentLeftMargin" presStyleLbl="node1" presStyleIdx="0" presStyleCnt="1"/>
      <dgm:spPr/>
    </dgm:pt>
    <dgm:pt modelId="{ED040533-ACC3-4CE8-8D40-E89C0560328D}" type="pres">
      <dgm:prSet presAssocID="{3A72FD93-35C8-4343-BEF9-ECB8F0BA0E83}" presName="parentText" presStyleLbl="node1" presStyleIdx="0" presStyleCnt="1" custScaleX="134821">
        <dgm:presLayoutVars>
          <dgm:chMax val="0"/>
          <dgm:bulletEnabled val="1"/>
        </dgm:presLayoutVars>
      </dgm:prSet>
      <dgm:spPr/>
    </dgm:pt>
    <dgm:pt modelId="{2C77AE1B-5320-431F-8206-C0A3D399E0D4}" type="pres">
      <dgm:prSet presAssocID="{3A72FD93-35C8-4343-BEF9-ECB8F0BA0E83}" presName="negativeSpace" presStyleCnt="0"/>
      <dgm:spPr/>
    </dgm:pt>
    <dgm:pt modelId="{C355752B-8009-4DE9-B397-F9FF30B49448}" type="pres">
      <dgm:prSet presAssocID="{3A72FD93-35C8-4343-BEF9-ECB8F0BA0E83}" presName="childText" presStyleLbl="conFgAcc1" presStyleIdx="0" presStyleCnt="1">
        <dgm:presLayoutVars>
          <dgm:bulletEnabled val="1"/>
        </dgm:presLayoutVars>
      </dgm:prSet>
      <dgm:spPr/>
    </dgm:pt>
  </dgm:ptLst>
  <dgm:cxnLst>
    <dgm:cxn modelId="{7CE73900-59DA-4811-9403-1AA3267D60B5}" type="presOf" srcId="{3A72FD93-35C8-4343-BEF9-ECB8F0BA0E83}" destId="{C36E933F-DCFA-4789-8AD1-4267E7635E32}" srcOrd="0" destOrd="0" presId="urn:microsoft.com/office/officeart/2005/8/layout/list1"/>
    <dgm:cxn modelId="{7C61C00F-EDB5-460A-861E-2D6D36559CF2}" srcId="{F72D22C2-7CB7-48B4-AD08-D59E34CD063D}" destId="{3A72FD93-35C8-4343-BEF9-ECB8F0BA0E83}" srcOrd="0" destOrd="0" parTransId="{EDE1F088-E7F5-4A25-A428-9D3CC621996B}" sibTransId="{C9048D2F-58E5-4539-9B90-0EEA68DEC1C3}"/>
    <dgm:cxn modelId="{5C568EB1-BC8A-433E-8BCB-1D85CBE24104}" type="presOf" srcId="{3A72FD93-35C8-4343-BEF9-ECB8F0BA0E83}" destId="{ED040533-ACC3-4CE8-8D40-E89C0560328D}" srcOrd="1" destOrd="0" presId="urn:microsoft.com/office/officeart/2005/8/layout/list1"/>
    <dgm:cxn modelId="{D77590F5-BA8A-488D-B522-5947B8FD32F4}" type="presOf" srcId="{F72D22C2-7CB7-48B4-AD08-D59E34CD063D}" destId="{22ED7B10-805C-4621-8EA3-F7164E8A6891}" srcOrd="0" destOrd="0" presId="urn:microsoft.com/office/officeart/2005/8/layout/list1"/>
    <dgm:cxn modelId="{ED9A13AB-05D7-485D-B8A5-AD666FEEB2E8}" type="presParOf" srcId="{22ED7B10-805C-4621-8EA3-F7164E8A6891}" destId="{A4C369E1-27E9-44E2-B598-6C1BA7882C81}" srcOrd="0" destOrd="0" presId="urn:microsoft.com/office/officeart/2005/8/layout/list1"/>
    <dgm:cxn modelId="{0BB0DF37-803E-4F8A-8D7C-368D9AFC089E}" type="presParOf" srcId="{A4C369E1-27E9-44E2-B598-6C1BA7882C81}" destId="{C36E933F-DCFA-4789-8AD1-4267E7635E32}" srcOrd="0" destOrd="0" presId="urn:microsoft.com/office/officeart/2005/8/layout/list1"/>
    <dgm:cxn modelId="{A6CBCC40-D1F3-4BD2-9E98-6D14B6A4E3D9}" type="presParOf" srcId="{A4C369E1-27E9-44E2-B598-6C1BA7882C81}" destId="{ED040533-ACC3-4CE8-8D40-E89C0560328D}" srcOrd="1" destOrd="0" presId="urn:microsoft.com/office/officeart/2005/8/layout/list1"/>
    <dgm:cxn modelId="{3B0F611C-544E-42A5-A4DF-9497ADC556C2}" type="presParOf" srcId="{22ED7B10-805C-4621-8EA3-F7164E8A6891}" destId="{2C77AE1B-5320-431F-8206-C0A3D399E0D4}" srcOrd="1" destOrd="0" presId="urn:microsoft.com/office/officeart/2005/8/layout/list1"/>
    <dgm:cxn modelId="{510F74D3-3861-42E5-95A9-BD44330F8E6F}" type="presParOf" srcId="{22ED7B10-805C-4621-8EA3-F7164E8A6891}" destId="{C355752B-8009-4DE9-B397-F9FF30B49448}"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DC396-3618-46C4-BFF0-75B8D72DEB1A}">
      <dsp:nvSpPr>
        <dsp:cNvPr id="0" name=""/>
        <dsp:cNvSpPr/>
      </dsp:nvSpPr>
      <dsp:spPr>
        <a:xfrm>
          <a:off x="2487" y="881066"/>
          <a:ext cx="5088618" cy="380999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latin typeface="Century Gothic" panose="020B0502020202020204" pitchFamily="34" charset="0"/>
            </a:rPr>
            <a:t>To exercise and consolidate the participants' knowledge and skills on threat assessment processes and mitigation techniques by means of map exercises and briefing. </a:t>
          </a:r>
          <a:endParaRPr lang="en-GB" sz="2800" b="0" i="0" kern="1200" dirty="0">
            <a:latin typeface="Century Gothic" panose="020B0502020202020204" pitchFamily="34" charset="0"/>
          </a:endParaRPr>
        </a:p>
        <a:p>
          <a:pPr marL="0" lvl="0" indent="0" algn="ctr" defTabSz="1244600">
            <a:lnSpc>
              <a:spcPct val="90000"/>
            </a:lnSpc>
            <a:spcBef>
              <a:spcPct val="0"/>
            </a:spcBef>
            <a:spcAft>
              <a:spcPct val="35000"/>
            </a:spcAft>
            <a:buNone/>
          </a:pPr>
          <a:endParaRPr lang="en-US" sz="2800" kern="1200" dirty="0">
            <a:latin typeface="Century Gothic" panose="020B0502020202020204" pitchFamily="34" charset="0"/>
          </a:endParaRPr>
        </a:p>
      </dsp:txBody>
      <dsp:txXfrm>
        <a:off x="2487" y="881066"/>
        <a:ext cx="5088618" cy="3809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5752B-8009-4DE9-B397-F9FF30B49448}">
      <dsp:nvSpPr>
        <dsp:cNvPr id="0" name=""/>
        <dsp:cNvSpPr/>
      </dsp:nvSpPr>
      <dsp:spPr>
        <a:xfrm>
          <a:off x="0" y="2446762"/>
          <a:ext cx="5638800" cy="1638000"/>
        </a:xfrm>
        <a:prstGeom prst="rect">
          <a:avLst/>
        </a:prstGeom>
        <a:solidFill>
          <a:schemeClr val="lt1">
            <a:alpha val="90000"/>
            <a:hueOff val="0"/>
            <a:satOff val="0"/>
            <a:lumOff val="0"/>
            <a:alphaOff val="0"/>
          </a:schemeClr>
        </a:solidFill>
        <a:ln w="9525" cap="flat" cmpd="sng" algn="ctr">
          <a:solidFill>
            <a:schemeClr val="accent5">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D040533-ACC3-4CE8-8D40-E89C0560328D}">
      <dsp:nvSpPr>
        <dsp:cNvPr id="0" name=""/>
        <dsp:cNvSpPr/>
      </dsp:nvSpPr>
      <dsp:spPr>
        <a:xfrm>
          <a:off x="281940" y="1487362"/>
          <a:ext cx="5321600" cy="1918800"/>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193" tIns="0" rIns="14919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entury Gothic" panose="020B0502020202020204" pitchFamily="34" charset="0"/>
            </a:rPr>
            <a:t>1.4. Threat Assessment Exercise</a:t>
          </a:r>
        </a:p>
      </dsp:txBody>
      <dsp:txXfrm>
        <a:off x="375608" y="1581030"/>
        <a:ext cx="5134264" cy="17314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81DD6E0-B726-4D7D-8B4D-3EC7B95FE07F}" type="datetimeFigureOut">
              <a:rPr lang="en-GB" smtClean="0"/>
              <a:t>27/03/2025</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BF1F67-8C64-4188-A27E-11A7F70216EF}" type="slidenum">
              <a:rPr lang="en-GB" smtClean="0"/>
              <a:t>‹#›</a:t>
            </a:fld>
            <a:endParaRPr lang="en-GB"/>
          </a:p>
        </p:txBody>
      </p:sp>
    </p:spTree>
    <p:extLst>
      <p:ext uri="{BB962C8B-B14F-4D97-AF65-F5344CB8AC3E}">
        <p14:creationId xmlns:p14="http://schemas.microsoft.com/office/powerpoint/2010/main" val="911990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D0295F6-29C7-4BC8-B486-C4C6F1F85857}" type="datetimeFigureOut">
              <a:rPr lang="en-GB" smtClean="0"/>
              <a:t>27/03/2025</a:t>
            </a:fld>
            <a:endParaRPr lang="en-GB"/>
          </a:p>
        </p:txBody>
      </p:sp>
      <p:sp>
        <p:nvSpPr>
          <p:cNvPr id="4" name="Slide Image Placeholder 3"/>
          <p:cNvSpPr>
            <a:spLocks noGrp="1" noRot="1" noChangeAspect="1"/>
          </p:cNvSpPr>
          <p:nvPr>
            <p:ph type="sldImg" idx="2"/>
          </p:nvPr>
        </p:nvSpPr>
        <p:spPr>
          <a:xfrm>
            <a:off x="987425" y="696913"/>
            <a:ext cx="503555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6DCF59-3C3C-4B8A-82C0-288D5642E688}" type="slidenum">
              <a:rPr lang="en-GB" smtClean="0"/>
              <a:t>‹#›</a:t>
            </a:fld>
            <a:endParaRPr lang="en-GB"/>
          </a:p>
        </p:txBody>
      </p:sp>
    </p:spTree>
    <p:extLst>
      <p:ext uri="{BB962C8B-B14F-4D97-AF65-F5344CB8AC3E}">
        <p14:creationId xmlns:p14="http://schemas.microsoft.com/office/powerpoint/2010/main" val="2320619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Find guidance inserted in the note section of each slide.</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DCF59-3C3C-4B8A-82C0-288D5642E6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4493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entury Gothic" panose="020B0502020202020204" pitchFamily="34" charset="0"/>
              </a:rPr>
              <a:t>Instructor to point out:</a:t>
            </a:r>
          </a:p>
          <a:p>
            <a:r>
              <a:rPr lang="en-US" dirty="0">
                <a:latin typeface="Century Gothic" panose="020B0502020202020204" pitchFamily="34" charset="0"/>
              </a:rPr>
              <a:t>FOB Location</a:t>
            </a:r>
          </a:p>
          <a:p>
            <a:r>
              <a:rPr lang="en-US" dirty="0">
                <a:latin typeface="Century Gothic" panose="020B0502020202020204" pitchFamily="34" charset="0"/>
              </a:rPr>
              <a:t>Location of the village</a:t>
            </a:r>
          </a:p>
          <a:p>
            <a:r>
              <a:rPr lang="en-US" dirty="0">
                <a:latin typeface="Century Gothic" panose="020B0502020202020204" pitchFamily="34" charset="0"/>
              </a:rPr>
              <a:t>Green route which shows the route taken by the patrol on a daily basis – this is </a:t>
            </a:r>
            <a:r>
              <a:rPr lang="en-US" dirty="0" err="1">
                <a:latin typeface="Century Gothic" panose="020B0502020202020204" pitchFamily="34" charset="0"/>
              </a:rPr>
              <a:t>approx</a:t>
            </a:r>
            <a:r>
              <a:rPr lang="en-US" dirty="0">
                <a:latin typeface="Century Gothic" panose="020B0502020202020204" pitchFamily="34" charset="0"/>
              </a:rPr>
              <a:t> 6km in total. </a:t>
            </a:r>
          </a:p>
          <a:p>
            <a:r>
              <a:rPr lang="en-US" dirty="0">
                <a:latin typeface="Century Gothic" panose="020B0502020202020204" pitchFamily="34" charset="0"/>
              </a:rPr>
              <a:t>The blue triangle representing where the patrol routinely stops for a water break under a shady tree.</a:t>
            </a:r>
          </a:p>
          <a:p>
            <a:r>
              <a:rPr lang="en-US" dirty="0">
                <a:latin typeface="Century Gothic" panose="020B0502020202020204" pitchFamily="34" charset="0"/>
              </a:rPr>
              <a:t>The Red triangle represents the location of your failed IED.</a:t>
            </a:r>
          </a:p>
          <a:p>
            <a:r>
              <a:rPr lang="en-US" dirty="0">
                <a:latin typeface="Century Gothic" panose="020B0502020202020204" pitchFamily="34" charset="0"/>
              </a:rPr>
              <a:t>The Green triangle represents the location of raised features.</a:t>
            </a:r>
          </a:p>
          <a:p>
            <a:r>
              <a:rPr lang="en-US" dirty="0">
                <a:latin typeface="Century Gothic" panose="020B0502020202020204" pitchFamily="34" charset="0"/>
              </a:rPr>
              <a:t>The blue circle shows the limit of visibility of the FOB sentry positions in the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He Red circle shows the limit of visibility of the FOB sentry positions in the night.</a:t>
            </a:r>
          </a:p>
          <a:p>
            <a:endParaRPr lang="en-US" dirty="0"/>
          </a:p>
        </p:txBody>
      </p:sp>
    </p:spTree>
    <p:extLst>
      <p:ext uri="{BB962C8B-B14F-4D97-AF65-F5344CB8AC3E}">
        <p14:creationId xmlns:p14="http://schemas.microsoft.com/office/powerpoint/2010/main" val="3999702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596900"/>
            <a:ext cx="3449637" cy="2389188"/>
          </a:xfrm>
          <a:prstGeom prst="rect">
            <a:avLst/>
          </a:prstGeom>
        </p:spPr>
      </p:sp>
      <p:sp>
        <p:nvSpPr>
          <p:cNvPr id="3" name="Notes Placeholder 2"/>
          <p:cNvSpPr>
            <a:spLocks noGrp="1"/>
          </p:cNvSpPr>
          <p:nvPr>
            <p:ph type="body" idx="1"/>
          </p:nvPr>
        </p:nvSpPr>
        <p:spPr>
          <a:xfrm>
            <a:off x="627427" y="4491218"/>
            <a:ext cx="6060378" cy="4313214"/>
          </a:xfrm>
          <a:prstGeom prst="rect">
            <a:avLst/>
          </a:prstGeom>
        </p:spPr>
        <p:txBody>
          <a:bodyPr/>
          <a:lstStyle/>
          <a:p>
            <a:r>
              <a:rPr lang="en-US" altLang="en-US" b="0" dirty="0"/>
              <a:t>Questions</a:t>
            </a:r>
          </a:p>
        </p:txBody>
      </p:sp>
      <p:sp>
        <p:nvSpPr>
          <p:cNvPr id="4" name="Slide Number Placeholder 3"/>
          <p:cNvSpPr>
            <a:spLocks noGrp="1"/>
          </p:cNvSpPr>
          <p:nvPr>
            <p:ph type="sldNum" sz="quarter" idx="10"/>
          </p:nvPr>
        </p:nvSpPr>
        <p:spPr>
          <a:xfrm>
            <a:off x="4023093" y="8917422"/>
            <a:ext cx="3077739" cy="47105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81A46-50FE-F84B-BF2A-731B87D0D8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4322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8EC0D51-D9AF-4A65-BF6F-98295766D6DD}" type="slidenum">
              <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21506" name="Rectangle 2"/>
          <p:cNvSpPr>
            <a:spLocks noGrp="1" noRot="1" noChangeAspect="1" noChangeArrowheads="1" noTextEdit="1"/>
          </p:cNvSpPr>
          <p:nvPr>
            <p:ph type="sldImg"/>
          </p:nvPr>
        </p:nvSpPr>
        <p:spPr bwMode="auto">
          <a:xfrm>
            <a:off x="987425" y="696913"/>
            <a:ext cx="503555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297872-7BAE-4E76-A125-E84DEF2C687B}" type="datetime1">
              <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3/27/2025</a:t>
            </a:fld>
            <a:endPar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21508" name="Notes Placeholder 2"/>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US" altLang="ja-JP">
              <a:latin typeface="Arial" pitchFamily="34" charset="0"/>
              <a:cs typeface="Arial" pitchFamily="34" charset="0"/>
            </a:endParaRPr>
          </a:p>
        </p:txBody>
      </p:sp>
    </p:spTree>
    <p:extLst>
      <p:ext uri="{BB962C8B-B14F-4D97-AF65-F5344CB8AC3E}">
        <p14:creationId xmlns:p14="http://schemas.microsoft.com/office/powerpoint/2010/main" val="3954394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8EC0D51-D9AF-4A65-BF6F-98295766D6DD}" type="slidenum">
              <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21506" name="Rectangle 2"/>
          <p:cNvSpPr>
            <a:spLocks noGrp="1" noRot="1" noChangeAspect="1" noChangeArrowheads="1" noTextEdit="1"/>
          </p:cNvSpPr>
          <p:nvPr>
            <p:ph type="sldImg"/>
          </p:nvPr>
        </p:nvSpPr>
        <p:spPr bwMode="auto">
          <a:xfrm>
            <a:off x="987425" y="696913"/>
            <a:ext cx="503555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297872-7BAE-4E76-A125-E84DEF2C687B}" type="datetime1">
              <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3/27/2025</a:t>
            </a:fld>
            <a:endPar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21508" name="Notes Placeholder 2"/>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US" altLang="ja-JP" baseline="0">
              <a:latin typeface="Arial" pitchFamily="34" charset="0"/>
              <a:cs typeface="Arial" pitchFamily="34" charset="0"/>
            </a:endParaRPr>
          </a:p>
        </p:txBody>
      </p:sp>
    </p:spTree>
    <p:extLst>
      <p:ext uri="{BB962C8B-B14F-4D97-AF65-F5344CB8AC3E}">
        <p14:creationId xmlns:p14="http://schemas.microsoft.com/office/powerpoint/2010/main" val="1865831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8EC0D51-D9AF-4A65-BF6F-98295766D6DD}" type="slidenum">
              <a:rPr lang="en-US" altLang="ja-JP" sz="1200">
                <a:latin typeface="Arial" pitchFamily="34" charset="0"/>
              </a:rPr>
              <a:pPr eaLnBrk="1" hangingPunct="1"/>
              <a:t>4</a:t>
            </a:fld>
            <a:endParaRPr lang="en-US" altLang="ja-JP" sz="1200">
              <a:latin typeface="Arial" pitchFamily="34"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4297872-7BAE-4E76-A125-E84DEF2C687B}" type="datetime1">
              <a:rPr lang="en-US" altLang="ja-JP" sz="1200">
                <a:latin typeface="Calibri" pitchFamily="34" charset="0"/>
              </a:rPr>
              <a:pPr eaLnBrk="1" hangingPunct="1"/>
              <a:t>3/27/2025</a:t>
            </a:fld>
            <a:endParaRPr lang="en-US" altLang="ja-JP" sz="1200">
              <a:latin typeface="Calibri" pitchFamily="34" charset="0"/>
            </a:endParaRPr>
          </a:p>
        </p:txBody>
      </p:sp>
      <p:sp>
        <p:nvSpPr>
          <p:cNvPr id="21508" name="Notes Placeholder 2"/>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b="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55998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entury Gothic" panose="020B0502020202020204" pitchFamily="34" charset="0"/>
              </a:rPr>
              <a:t>Instructor to point out:</a:t>
            </a:r>
          </a:p>
          <a:p>
            <a:r>
              <a:rPr lang="en-US" dirty="0">
                <a:latin typeface="Century Gothic" panose="020B0502020202020204" pitchFamily="34" charset="0"/>
              </a:rPr>
              <a:t>FOB Location</a:t>
            </a:r>
          </a:p>
          <a:p>
            <a:r>
              <a:rPr lang="en-US" dirty="0">
                <a:latin typeface="Century Gothic" panose="020B0502020202020204" pitchFamily="34" charset="0"/>
              </a:rPr>
              <a:t>Location of the village</a:t>
            </a:r>
          </a:p>
          <a:p>
            <a:r>
              <a:rPr lang="en-US" dirty="0">
                <a:latin typeface="Century Gothic" panose="020B0502020202020204" pitchFamily="34" charset="0"/>
              </a:rPr>
              <a:t>Green route which shows the route taken by the patrol on a daily basis – this is </a:t>
            </a:r>
            <a:r>
              <a:rPr lang="en-US" dirty="0" err="1">
                <a:latin typeface="Century Gothic" panose="020B0502020202020204" pitchFamily="34" charset="0"/>
              </a:rPr>
              <a:t>approx</a:t>
            </a:r>
            <a:r>
              <a:rPr lang="en-US" dirty="0">
                <a:latin typeface="Century Gothic" panose="020B0502020202020204" pitchFamily="34" charset="0"/>
              </a:rPr>
              <a:t> 6km in total. </a:t>
            </a:r>
          </a:p>
          <a:p>
            <a:r>
              <a:rPr lang="en-US" dirty="0">
                <a:latin typeface="Century Gothic" panose="020B0502020202020204" pitchFamily="34" charset="0"/>
              </a:rPr>
              <a:t>The blue triangle representing where the patrol routinely stops for a water break under a shady tree.</a:t>
            </a:r>
          </a:p>
          <a:p>
            <a:r>
              <a:rPr lang="en-US" dirty="0">
                <a:latin typeface="Century Gothic" panose="020B0502020202020204" pitchFamily="34" charset="0"/>
              </a:rPr>
              <a:t>The Red triangle represents the location of the recent IED incident.</a:t>
            </a:r>
          </a:p>
          <a:p>
            <a:r>
              <a:rPr lang="en-US" dirty="0">
                <a:latin typeface="Century Gothic" panose="020B0502020202020204" pitchFamily="34" charset="0"/>
              </a:rPr>
              <a:t>The blue circle shows the limit of visibility of the FOB sentry positions in the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He Red circle shows the limit of visibility of the FOB sentry positions in the night.</a:t>
            </a:r>
          </a:p>
          <a:p>
            <a:endParaRPr lang="en-US" dirty="0"/>
          </a:p>
        </p:txBody>
      </p:sp>
    </p:spTree>
    <p:extLst>
      <p:ext uri="{BB962C8B-B14F-4D97-AF65-F5344CB8AC3E}">
        <p14:creationId xmlns:p14="http://schemas.microsoft.com/office/powerpoint/2010/main" val="138224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entury Gothic" panose="020B0502020202020204" pitchFamily="34" charset="0"/>
              </a:rPr>
              <a:t>Instructor to point out:</a:t>
            </a:r>
          </a:p>
          <a:p>
            <a:r>
              <a:rPr lang="en-US" dirty="0">
                <a:latin typeface="Century Gothic" panose="020B0502020202020204" pitchFamily="34" charset="0"/>
              </a:rPr>
              <a:t>FOB Location</a:t>
            </a:r>
          </a:p>
          <a:p>
            <a:r>
              <a:rPr lang="en-US" dirty="0">
                <a:latin typeface="Century Gothic" panose="020B0502020202020204" pitchFamily="34" charset="0"/>
              </a:rPr>
              <a:t>Location of the village</a:t>
            </a:r>
          </a:p>
          <a:p>
            <a:r>
              <a:rPr lang="en-US" dirty="0">
                <a:latin typeface="Century Gothic" panose="020B0502020202020204" pitchFamily="34" charset="0"/>
              </a:rPr>
              <a:t>Green route which shows the route taken by the patrol on a daily basis – this is </a:t>
            </a:r>
            <a:r>
              <a:rPr lang="en-US" dirty="0" err="1">
                <a:latin typeface="Century Gothic" panose="020B0502020202020204" pitchFamily="34" charset="0"/>
              </a:rPr>
              <a:t>approx</a:t>
            </a:r>
            <a:r>
              <a:rPr lang="en-US" dirty="0">
                <a:latin typeface="Century Gothic" panose="020B0502020202020204" pitchFamily="34" charset="0"/>
              </a:rPr>
              <a:t> 6km in total. </a:t>
            </a:r>
          </a:p>
          <a:p>
            <a:r>
              <a:rPr lang="en-US" dirty="0">
                <a:latin typeface="Century Gothic" panose="020B0502020202020204" pitchFamily="34" charset="0"/>
              </a:rPr>
              <a:t>The blue triangle representing where the patrol routinely stops for a water break under a shady tree.</a:t>
            </a:r>
          </a:p>
          <a:p>
            <a:r>
              <a:rPr lang="en-US" dirty="0">
                <a:latin typeface="Century Gothic" panose="020B0502020202020204" pitchFamily="34" charset="0"/>
              </a:rPr>
              <a:t>The Red triangle represents the location of the recent IED incident.</a:t>
            </a:r>
          </a:p>
          <a:p>
            <a:r>
              <a:rPr lang="en-US" dirty="0">
                <a:latin typeface="Century Gothic" panose="020B0502020202020204" pitchFamily="34" charset="0"/>
              </a:rPr>
              <a:t>The blue circle shows the limit of visibility of the FOB sentry positions in the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He Red circle shows the limit of visibility of the FOB sentry positions in the night.</a:t>
            </a:r>
          </a:p>
          <a:p>
            <a:endParaRPr lang="en-US" dirty="0"/>
          </a:p>
        </p:txBody>
      </p:sp>
    </p:spTree>
    <p:extLst>
      <p:ext uri="{BB962C8B-B14F-4D97-AF65-F5344CB8AC3E}">
        <p14:creationId xmlns:p14="http://schemas.microsoft.com/office/powerpoint/2010/main" val="1198181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entury Gothic" panose="020B0502020202020204" pitchFamily="34" charset="0"/>
              </a:rPr>
              <a:t>Instructor to point out:</a:t>
            </a:r>
          </a:p>
          <a:p>
            <a:r>
              <a:rPr lang="en-US" dirty="0">
                <a:latin typeface="Century Gothic" panose="020B0502020202020204" pitchFamily="34" charset="0"/>
              </a:rPr>
              <a:t>FOB Location</a:t>
            </a:r>
          </a:p>
          <a:p>
            <a:r>
              <a:rPr lang="en-US" dirty="0">
                <a:latin typeface="Century Gothic" panose="020B0502020202020204" pitchFamily="34" charset="0"/>
              </a:rPr>
              <a:t>Location of the village</a:t>
            </a:r>
          </a:p>
          <a:p>
            <a:r>
              <a:rPr lang="en-US" dirty="0">
                <a:latin typeface="Century Gothic" panose="020B0502020202020204" pitchFamily="34" charset="0"/>
              </a:rPr>
              <a:t>Green route which shows the route taken by the patrol on a daily basis – this is </a:t>
            </a:r>
            <a:r>
              <a:rPr lang="en-US" dirty="0" err="1">
                <a:latin typeface="Century Gothic" panose="020B0502020202020204" pitchFamily="34" charset="0"/>
              </a:rPr>
              <a:t>approx</a:t>
            </a:r>
            <a:r>
              <a:rPr lang="en-US" dirty="0">
                <a:latin typeface="Century Gothic" panose="020B0502020202020204" pitchFamily="34" charset="0"/>
              </a:rPr>
              <a:t> 6km in total. </a:t>
            </a:r>
          </a:p>
          <a:p>
            <a:r>
              <a:rPr lang="en-US" dirty="0">
                <a:latin typeface="Century Gothic" panose="020B0502020202020204" pitchFamily="34" charset="0"/>
              </a:rPr>
              <a:t>The blue triangle representing where the patrol routinely stops for a water break under a shady tree.</a:t>
            </a:r>
          </a:p>
          <a:p>
            <a:r>
              <a:rPr lang="en-US" dirty="0">
                <a:latin typeface="Century Gothic" panose="020B0502020202020204" pitchFamily="34" charset="0"/>
              </a:rPr>
              <a:t>The Red triangle represents the location of the recent IED incident.</a:t>
            </a:r>
          </a:p>
          <a:p>
            <a:r>
              <a:rPr lang="en-US" dirty="0">
                <a:latin typeface="Century Gothic" panose="020B0502020202020204" pitchFamily="34" charset="0"/>
              </a:rPr>
              <a:t>The blue circle shows the limit of visibility of the FOB sentry positions in the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He Red circle shows the limit of visibility of the FOB sentry positions in the night.</a:t>
            </a:r>
          </a:p>
          <a:p>
            <a:endParaRPr lang="en-US" dirty="0"/>
          </a:p>
        </p:txBody>
      </p:sp>
    </p:spTree>
    <p:extLst>
      <p:ext uri="{BB962C8B-B14F-4D97-AF65-F5344CB8AC3E}">
        <p14:creationId xmlns:p14="http://schemas.microsoft.com/office/powerpoint/2010/main" val="352527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21E3C-CF73-3F0C-8C93-B54B0AB7CB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CA379-8F8E-E017-7E03-2EA51640F1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CE251-6284-77AD-211E-45D104278C97}"/>
              </a:ext>
            </a:extLst>
          </p:cNvPr>
          <p:cNvSpPr>
            <a:spLocks noGrp="1"/>
          </p:cNvSpPr>
          <p:nvPr>
            <p:ph type="body" idx="1"/>
          </p:nvPr>
        </p:nvSpPr>
        <p:spPr/>
        <p:txBody>
          <a:bodyPr/>
          <a:lstStyle/>
          <a:p>
            <a:r>
              <a:rPr lang="en-US" b="1" dirty="0">
                <a:latin typeface="Century Gothic" panose="020B0502020202020204" pitchFamily="34" charset="0"/>
              </a:rPr>
              <a:t>Instructor to point out:</a:t>
            </a:r>
          </a:p>
          <a:p>
            <a:r>
              <a:rPr lang="en-US" dirty="0">
                <a:latin typeface="Century Gothic" panose="020B0502020202020204" pitchFamily="34" charset="0"/>
              </a:rPr>
              <a:t>FOB Location</a:t>
            </a:r>
          </a:p>
          <a:p>
            <a:r>
              <a:rPr lang="en-US" dirty="0">
                <a:latin typeface="Century Gothic" panose="020B0502020202020204" pitchFamily="34" charset="0"/>
              </a:rPr>
              <a:t>Location of the village</a:t>
            </a:r>
          </a:p>
          <a:p>
            <a:r>
              <a:rPr lang="en-US" dirty="0">
                <a:latin typeface="Century Gothic" panose="020B0502020202020204" pitchFamily="34" charset="0"/>
              </a:rPr>
              <a:t>Green route which shows the route taken by the patrol on a daily basis – this is </a:t>
            </a:r>
            <a:r>
              <a:rPr lang="en-US" dirty="0" err="1">
                <a:latin typeface="Century Gothic" panose="020B0502020202020204" pitchFamily="34" charset="0"/>
              </a:rPr>
              <a:t>approx</a:t>
            </a:r>
            <a:r>
              <a:rPr lang="en-US" dirty="0">
                <a:latin typeface="Century Gothic" panose="020B0502020202020204" pitchFamily="34" charset="0"/>
              </a:rPr>
              <a:t> 6km in total. </a:t>
            </a:r>
          </a:p>
          <a:p>
            <a:r>
              <a:rPr lang="en-US" dirty="0">
                <a:latin typeface="Century Gothic" panose="020B0502020202020204" pitchFamily="34" charset="0"/>
              </a:rPr>
              <a:t>The blue triangle representing where the patrol routinely stops for a water break under a shady tree.</a:t>
            </a:r>
          </a:p>
          <a:p>
            <a:r>
              <a:rPr lang="en-US" dirty="0">
                <a:latin typeface="Century Gothic" panose="020B0502020202020204" pitchFamily="34" charset="0"/>
              </a:rPr>
              <a:t>The Red triangle represents the location of the recent IED incident.</a:t>
            </a:r>
          </a:p>
          <a:p>
            <a:r>
              <a:rPr lang="en-US" dirty="0">
                <a:latin typeface="Century Gothic" panose="020B0502020202020204" pitchFamily="34" charset="0"/>
              </a:rPr>
              <a:t>The blue circle shows the limit of visibility of the FOB sentry positions in the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He Red circle shows the limit of visibility of the FOB sentry positions in the night.</a:t>
            </a:r>
          </a:p>
          <a:p>
            <a:endParaRPr lang="en-US" dirty="0"/>
          </a:p>
        </p:txBody>
      </p:sp>
    </p:spTree>
    <p:extLst>
      <p:ext uri="{BB962C8B-B14F-4D97-AF65-F5344CB8AC3E}">
        <p14:creationId xmlns:p14="http://schemas.microsoft.com/office/powerpoint/2010/main" val="1208761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DCF59-3C3C-4B8A-82C0-288D5642E688}" type="slidenum">
              <a:rPr lang="en-GB" smtClean="0"/>
              <a:t>12</a:t>
            </a:fld>
            <a:endParaRPr lang="en-GB"/>
          </a:p>
        </p:txBody>
      </p:sp>
    </p:spTree>
    <p:extLst>
      <p:ext uri="{BB962C8B-B14F-4D97-AF65-F5344CB8AC3E}">
        <p14:creationId xmlns:p14="http://schemas.microsoft.com/office/powerpoint/2010/main" val="2638858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95300" y="1600200"/>
            <a:ext cx="8915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82722A84-4322-4B80-8AAE-804BE1215923}"/>
              </a:ext>
            </a:extLst>
          </p:cNvPr>
          <p:cNvSpPr>
            <a:spLocks noGrp="1"/>
          </p:cNvSpPr>
          <p:nvPr>
            <p:ph type="sldNum" sz="quarter" idx="14"/>
          </p:nvPr>
        </p:nvSpPr>
        <p:spPr>
          <a:xfrm>
            <a:off x="7099300" y="6248400"/>
            <a:ext cx="2311400" cy="365125"/>
          </a:xfrm>
          <a:prstGeom prst="rect">
            <a:avLst/>
          </a:prstGeom>
        </p:spPr>
        <p:txBody>
          <a:bodyPr/>
          <a:lstStyle>
            <a:lvl1pPr algn="r">
              <a:defRPr/>
            </a:lvl1pPr>
          </a:lstStyle>
          <a:p>
            <a:fld id="{51360DE6-1F00-4D37-920B-8306E906ABB0}" type="slidenum">
              <a:rPr lang="en-US" altLang="ja-JP" smtClean="0"/>
              <a:pPr/>
              <a:t>‹#›</a:t>
            </a:fld>
            <a:endParaRPr lang="en-US" altLang="ja-JP" dirty="0"/>
          </a:p>
        </p:txBody>
      </p:sp>
    </p:spTree>
    <p:extLst>
      <p:ext uri="{BB962C8B-B14F-4D97-AF65-F5344CB8AC3E}">
        <p14:creationId xmlns:p14="http://schemas.microsoft.com/office/powerpoint/2010/main" val="179136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93834" y="3352802"/>
            <a:ext cx="9118335" cy="1470025"/>
          </a:xfrm>
        </p:spPr>
        <p:txBody>
          <a:bodyPr/>
          <a:lstStyle/>
          <a:p>
            <a:r>
              <a:rPr lang="en-US"/>
              <a:t>Click to edit Master title style</a:t>
            </a:r>
            <a:endParaRPr/>
          </a:p>
        </p:txBody>
      </p:sp>
      <p:sp>
        <p:nvSpPr>
          <p:cNvPr id="3" name="Subtitle 2"/>
          <p:cNvSpPr>
            <a:spLocks noGrp="1"/>
          </p:cNvSpPr>
          <p:nvPr>
            <p:ph type="subTitle" idx="1"/>
          </p:nvPr>
        </p:nvSpPr>
        <p:spPr>
          <a:xfrm>
            <a:off x="393834" y="4771030"/>
            <a:ext cx="911833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Picture Placeholder 2"/>
          <p:cNvSpPr>
            <a:spLocks noGrp="1"/>
          </p:cNvSpPr>
          <p:nvPr>
            <p:ph type="pic" idx="13"/>
          </p:nvPr>
        </p:nvSpPr>
        <p:spPr>
          <a:xfrm>
            <a:off x="401895" y="363538"/>
            <a:ext cx="910221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5" name="Slide Number Placeholder 5"/>
          <p:cNvSpPr>
            <a:spLocks noGrp="1"/>
          </p:cNvSpPr>
          <p:nvPr>
            <p:ph type="sldNum" sz="quarter" idx="14"/>
          </p:nvPr>
        </p:nvSpPr>
        <p:spPr/>
        <p:txBody>
          <a:bodyPr/>
          <a:lstStyle>
            <a:lvl1pPr>
              <a:defRPr/>
            </a:lvl1pPr>
          </a:lstStyle>
          <a:p>
            <a:fld id="{51360DE6-1F00-4D37-920B-8306E906ABB0}" type="slidenum">
              <a:rPr lang="en-US" altLang="ja-JP"/>
              <a:pPr/>
              <a:t>‹#›</a:t>
            </a:fld>
            <a:endParaRPr lang="en-US" altLang="ja-JP"/>
          </a:p>
        </p:txBody>
      </p:sp>
    </p:spTree>
    <p:extLst>
      <p:ext uri="{BB962C8B-B14F-4D97-AF65-F5344CB8AC3E}">
        <p14:creationId xmlns:p14="http://schemas.microsoft.com/office/powerpoint/2010/main" val="40494057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0EE9B6C7-16B7-4651-AD3D-65FE4305383F}" type="slidenum">
              <a:rPr lang="en-US" altLang="ja-JP"/>
              <a:pPr/>
              <a:t>‹#›</a:t>
            </a:fld>
            <a:endParaRPr lang="en-US" altLang="ja-JP"/>
          </a:p>
        </p:txBody>
      </p:sp>
    </p:spTree>
    <p:extLst>
      <p:ext uri="{BB962C8B-B14F-4D97-AF65-F5344CB8AC3E}">
        <p14:creationId xmlns:p14="http://schemas.microsoft.com/office/powerpoint/2010/main" val="836602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95300" y="1600200"/>
            <a:ext cx="8915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82722A84-4322-4B80-8AAE-804BE1215923}"/>
              </a:ext>
            </a:extLst>
          </p:cNvPr>
          <p:cNvSpPr>
            <a:spLocks noGrp="1"/>
          </p:cNvSpPr>
          <p:nvPr>
            <p:ph type="sldNum" sz="quarter" idx="14"/>
          </p:nvPr>
        </p:nvSpPr>
        <p:spPr>
          <a:xfrm>
            <a:off x="7099300" y="6248400"/>
            <a:ext cx="2311400" cy="365125"/>
          </a:xfrm>
          <a:prstGeom prst="rect">
            <a:avLst/>
          </a:prstGeom>
        </p:spPr>
        <p:txBody>
          <a:bodyPr/>
          <a:lstStyle>
            <a:lvl1pPr algn="r">
              <a:defRPr/>
            </a:lvl1pPr>
          </a:lstStyle>
          <a:p>
            <a:fld id="{51360DE6-1F00-4D37-920B-8306E906ABB0}" type="slidenum">
              <a:rPr lang="en-US" altLang="ja-JP" smtClean="0"/>
              <a:pPr/>
              <a:t>‹#›</a:t>
            </a:fld>
            <a:endParaRPr lang="en-US" altLang="ja-JP"/>
          </a:p>
        </p:txBody>
      </p:sp>
    </p:spTree>
    <p:extLst>
      <p:ext uri="{BB962C8B-B14F-4D97-AF65-F5344CB8AC3E}">
        <p14:creationId xmlns:p14="http://schemas.microsoft.com/office/powerpoint/2010/main" val="2274250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572C19C-0F1C-4FF6-9A4E-BD7C08EC7163}"/>
              </a:ext>
            </a:extLst>
          </p:cNvPr>
          <p:cNvSpPr>
            <a:spLocks noGrp="1"/>
          </p:cNvSpPr>
          <p:nvPr>
            <p:ph type="sldNum" sz="quarter" idx="14"/>
          </p:nvPr>
        </p:nvSpPr>
        <p:spPr>
          <a:xfrm>
            <a:off x="7099300" y="6248400"/>
            <a:ext cx="2311400" cy="365125"/>
          </a:xfrm>
          <a:prstGeom prst="rect">
            <a:avLst/>
          </a:prstGeom>
        </p:spPr>
        <p:txBody>
          <a:bodyPr/>
          <a:lstStyle>
            <a:lvl1pPr algn="r">
              <a:defRPr/>
            </a:lvl1pPr>
          </a:lstStyle>
          <a:p>
            <a:fld id="{51360DE6-1F00-4D37-920B-8306E906ABB0}" type="slidenum">
              <a:rPr lang="en-US" altLang="ja-JP" smtClean="0"/>
              <a:pPr/>
              <a:t>‹#›</a:t>
            </a:fld>
            <a:endParaRPr lang="en-US" altLang="ja-JP"/>
          </a:p>
        </p:txBody>
      </p:sp>
    </p:spTree>
    <p:extLst>
      <p:ext uri="{BB962C8B-B14F-4D97-AF65-F5344CB8AC3E}">
        <p14:creationId xmlns:p14="http://schemas.microsoft.com/office/powerpoint/2010/main" val="1186848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00200"/>
            <a:ext cx="8915400" cy="502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4AA1B6D5-FFE2-4590-8E4D-77F80F8D8A30}"/>
              </a:ext>
            </a:extLst>
          </p:cNvPr>
          <p:cNvSpPr>
            <a:spLocks noGrp="1"/>
          </p:cNvSpPr>
          <p:nvPr>
            <p:ph type="sldNum" sz="quarter" idx="14"/>
          </p:nvPr>
        </p:nvSpPr>
        <p:spPr>
          <a:xfrm>
            <a:off x="7099300" y="6248400"/>
            <a:ext cx="2311400" cy="365125"/>
          </a:xfrm>
          <a:prstGeom prst="rect">
            <a:avLst/>
          </a:prstGeom>
        </p:spPr>
        <p:txBody>
          <a:bodyPr/>
          <a:lstStyle>
            <a:lvl1pPr algn="r">
              <a:defRPr/>
            </a:lvl1pPr>
          </a:lstStyle>
          <a:p>
            <a:fld id="{51360DE6-1F00-4D37-920B-8306E906ABB0}" type="slidenum">
              <a:rPr lang="en-US" altLang="ja-JP" smtClean="0"/>
              <a:pPr/>
              <a:t>‹#›</a:t>
            </a:fld>
            <a:endParaRPr lang="en-US" altLang="ja-JP"/>
          </a:p>
        </p:txBody>
      </p:sp>
    </p:spTree>
    <p:extLst>
      <p:ext uri="{BB962C8B-B14F-4D97-AF65-F5344CB8AC3E}">
        <p14:creationId xmlns:p14="http://schemas.microsoft.com/office/powerpoint/2010/main" val="2402971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06132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ECFBDD-3DC5-4D17-83B6-C6981C1D04F5}"/>
              </a:ext>
            </a:extLst>
          </p:cNvPr>
          <p:cNvSpPr>
            <a:spLocks noGrp="1"/>
          </p:cNvSpPr>
          <p:nvPr>
            <p:ph type="dt" sz="half" idx="10"/>
          </p:nvPr>
        </p:nvSpPr>
        <p:spPr/>
        <p:txBody>
          <a:bodyPr/>
          <a:lstStyle/>
          <a:p>
            <a:fld id="{18159EA9-C041-4967-A12E-2F32CC7C5460}" type="datetimeFigureOut">
              <a:rPr lang="en-GB" smtClean="0"/>
              <a:t>27/03/2025</a:t>
            </a:fld>
            <a:endParaRPr lang="en-GB"/>
          </a:p>
        </p:txBody>
      </p:sp>
      <p:sp>
        <p:nvSpPr>
          <p:cNvPr id="3" name="Footer Placeholder 2">
            <a:extLst>
              <a:ext uri="{FF2B5EF4-FFF2-40B4-BE49-F238E27FC236}">
                <a16:creationId xmlns:a16="http://schemas.microsoft.com/office/drawing/2014/main" id="{385C2BDB-8D2E-47C3-9CE2-0919E3593A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C63209-626F-4CF8-902C-A66284ABB0CF}"/>
              </a:ext>
            </a:extLst>
          </p:cNvPr>
          <p:cNvSpPr>
            <a:spLocks noGrp="1"/>
          </p:cNvSpPr>
          <p:nvPr>
            <p:ph type="sldNum" sz="quarter" idx="12"/>
          </p:nvPr>
        </p:nvSpPr>
        <p:spPr/>
        <p:txBody>
          <a:bodyPr/>
          <a:lstStyle/>
          <a:p>
            <a:fld id="{00864E57-7F14-417B-9F17-2134956575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9051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1846" b="1"/>
            </a:lvl1pPr>
          </a:lstStyle>
          <a:p>
            <a:r>
              <a:rPr lang="en-US"/>
              <a:t>Click to edit Master title style</a:t>
            </a:r>
          </a:p>
        </p:txBody>
      </p:sp>
      <p:sp>
        <p:nvSpPr>
          <p:cNvPr id="3" name="Content Placeholder 2"/>
          <p:cNvSpPr>
            <a:spLocks noGrp="1"/>
          </p:cNvSpPr>
          <p:nvPr>
            <p:ph idx="1"/>
          </p:nvPr>
        </p:nvSpPr>
        <p:spPr>
          <a:xfrm>
            <a:off x="3872972" y="273053"/>
            <a:ext cx="5537729"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8B7F4A6-E446-45AB-BBDA-2530FDF44418}" type="datetime1">
              <a:rPr lang="en-US" smtClean="0">
                <a:solidFill>
                  <a:prstClr val="black">
                    <a:tint val="75000"/>
                  </a:prstClr>
                </a:solidFill>
              </a:rPr>
              <a:pPr/>
              <a:t>3/27/2025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0864E57-7F14-417B-9F17-213495657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916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62" b="0" i="0">
                <a:solidFill>
                  <a:srgbClr val="4F81BC"/>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5" name="Holder 5"/>
          <p:cNvSpPr>
            <a:spLocks noGrp="1"/>
          </p:cNvSpPr>
          <p:nvPr>
            <p:ph type="sldNum" sz="quarter" idx="7"/>
          </p:nvPr>
        </p:nvSpPr>
        <p:spPr/>
        <p:txBody>
          <a:bodyPr lIns="0" tIns="0" rIns="0" bIns="0"/>
          <a:lstStyle>
            <a:lvl1pPr>
              <a:defRPr sz="1662" b="0" i="0">
                <a:solidFill>
                  <a:schemeClr val="tx1"/>
                </a:solidFill>
                <a:latin typeface="Calibri"/>
                <a:cs typeface="Calibri"/>
              </a:defRPr>
            </a:lvl1pPr>
          </a:lstStyle>
          <a:p>
            <a:pPr marL="35170">
              <a:lnSpc>
                <a:spcPts val="1671"/>
              </a:lnSpc>
            </a:pPr>
            <a:fld id="{81D60167-4931-47E6-BA6A-407CBD079E47}" type="slidenum">
              <a:rPr lang="en-UG" spc="-23" smtClean="0"/>
              <a:pPr marL="35170">
                <a:lnSpc>
                  <a:spcPts val="1671"/>
                </a:lnSpc>
              </a:pPr>
              <a:t>‹#›</a:t>
            </a:fld>
            <a:endParaRPr lang="en-UG" spc="-23"/>
          </a:p>
        </p:txBody>
      </p:sp>
    </p:spTree>
    <p:extLst>
      <p:ext uri="{BB962C8B-B14F-4D97-AF65-F5344CB8AC3E}">
        <p14:creationId xmlns:p14="http://schemas.microsoft.com/office/powerpoint/2010/main" val="749411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867891" y="404200"/>
            <a:ext cx="4404041" cy="507831"/>
          </a:xfrm>
          <a:prstGeom prst="rect">
            <a:avLst/>
          </a:prstGeom>
        </p:spPr>
        <p:txBody>
          <a:bodyPr wrap="square" lIns="0" tIns="0" rIns="0" bIns="0">
            <a:spAutoFit/>
          </a:bodyPr>
          <a:lstStyle>
            <a:lvl1pPr>
              <a:defRPr sz="3300" b="0" i="0" u="sng">
                <a:solidFill>
                  <a:schemeClr val="tx1"/>
                </a:solidFill>
                <a:latin typeface="Century Gothic" panose="020B0502020202020204" pitchFamily="34" charset="0"/>
                <a:cs typeface="Calibri"/>
              </a:defRPr>
            </a:lvl1pPr>
          </a:lstStyle>
          <a:p>
            <a:endParaRPr/>
          </a:p>
        </p:txBody>
      </p:sp>
      <p:sp>
        <p:nvSpPr>
          <p:cNvPr id="3" name="Holder 3"/>
          <p:cNvSpPr>
            <a:spLocks noGrp="1"/>
          </p:cNvSpPr>
          <p:nvPr>
            <p:ph type="subTitle" idx="4"/>
          </p:nvPr>
        </p:nvSpPr>
        <p:spPr>
          <a:xfrm>
            <a:off x="1485900" y="3840480"/>
            <a:ext cx="6934200" cy="492443"/>
          </a:xfrm>
          <a:prstGeom prst="rect">
            <a:avLst/>
          </a:prstGeom>
        </p:spPr>
        <p:txBody>
          <a:bodyPr wrap="square" lIns="0" tIns="0" rIns="0" bIns="0">
            <a:spAutoFit/>
          </a:bodyPr>
          <a:lstStyle>
            <a:lvl1pPr>
              <a:defRPr>
                <a:latin typeface="Century Gothic" panose="020B0502020202020204" pitchFamily="34" charset="0"/>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098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572C19C-0F1C-4FF6-9A4E-BD7C08EC7163}"/>
              </a:ext>
            </a:extLst>
          </p:cNvPr>
          <p:cNvSpPr>
            <a:spLocks noGrp="1"/>
          </p:cNvSpPr>
          <p:nvPr>
            <p:ph type="sldNum" sz="quarter" idx="14"/>
          </p:nvPr>
        </p:nvSpPr>
        <p:spPr>
          <a:xfrm>
            <a:off x="7099300" y="6248400"/>
            <a:ext cx="2311400" cy="365125"/>
          </a:xfrm>
          <a:prstGeom prst="rect">
            <a:avLst/>
          </a:prstGeom>
        </p:spPr>
        <p:txBody>
          <a:bodyPr/>
          <a:lstStyle>
            <a:lvl1pPr algn="r">
              <a:defRPr/>
            </a:lvl1pPr>
          </a:lstStyle>
          <a:p>
            <a:fld id="{51360DE6-1F00-4D37-920B-8306E906ABB0}" type="slidenum">
              <a:rPr lang="en-US" altLang="ja-JP" smtClean="0"/>
              <a:pPr/>
              <a:t>‹#›</a:t>
            </a:fld>
            <a:endParaRPr lang="en-US" altLang="ja-JP" dirty="0"/>
          </a:p>
        </p:txBody>
      </p:sp>
    </p:spTree>
    <p:extLst>
      <p:ext uri="{BB962C8B-B14F-4D97-AF65-F5344CB8AC3E}">
        <p14:creationId xmlns:p14="http://schemas.microsoft.com/office/powerpoint/2010/main" val="57223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00200"/>
            <a:ext cx="8915400" cy="502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4AA1B6D5-FFE2-4590-8E4D-77F80F8D8A30}"/>
              </a:ext>
            </a:extLst>
          </p:cNvPr>
          <p:cNvSpPr>
            <a:spLocks noGrp="1"/>
          </p:cNvSpPr>
          <p:nvPr>
            <p:ph type="sldNum" sz="quarter" idx="14"/>
          </p:nvPr>
        </p:nvSpPr>
        <p:spPr>
          <a:xfrm>
            <a:off x="7099300" y="6248400"/>
            <a:ext cx="2311400" cy="365125"/>
          </a:xfrm>
          <a:prstGeom prst="rect">
            <a:avLst/>
          </a:prstGeom>
        </p:spPr>
        <p:txBody>
          <a:bodyPr/>
          <a:lstStyle>
            <a:lvl1pPr algn="r">
              <a:defRPr/>
            </a:lvl1pPr>
          </a:lstStyle>
          <a:p>
            <a:fld id="{51360DE6-1F00-4D37-920B-8306E906ABB0}" type="slidenum">
              <a:rPr lang="en-US" altLang="ja-JP" smtClean="0"/>
              <a:pPr/>
              <a:t>‹#›</a:t>
            </a:fld>
            <a:endParaRPr lang="en-US" altLang="ja-JP" dirty="0"/>
          </a:p>
        </p:txBody>
      </p:sp>
    </p:spTree>
    <p:extLst>
      <p:ext uri="{BB962C8B-B14F-4D97-AF65-F5344CB8AC3E}">
        <p14:creationId xmlns:p14="http://schemas.microsoft.com/office/powerpoint/2010/main" val="103538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4720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2CBD7C-D988-4682-B402-893F85B59598}"/>
              </a:ext>
            </a:extLst>
          </p:cNvPr>
          <p:cNvSpPr>
            <a:spLocks noGrp="1"/>
          </p:cNvSpPr>
          <p:nvPr>
            <p:ph sz="half" idx="1"/>
          </p:nvPr>
        </p:nvSpPr>
        <p:spPr>
          <a:xfrm>
            <a:off x="295804" y="1262038"/>
            <a:ext cx="9417579" cy="4887861"/>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lang="en-US" sz="2400" kern="1200" dirty="0">
                <a:solidFill>
                  <a:schemeClr val="tx1"/>
                </a:solidFill>
                <a:latin typeface="Century Gothic" panose="020B0502020202020204" pitchFamily="34" charset="0"/>
                <a:ea typeface="+mn-ea"/>
                <a:cs typeface="Arial" panose="020B0604020202020204" pitchFamily="34" charset="0"/>
              </a:defRPr>
            </a:lvl1pPr>
            <a:lvl2pPr marL="442913" marR="0" indent="-257175" algn="l" defTabSz="685800" rtl="0" eaLnBrk="1" fontAlgn="auto" latinLnBrk="0" hangingPunct="1">
              <a:lnSpc>
                <a:spcPct val="90000"/>
              </a:lnSpc>
              <a:spcBef>
                <a:spcPts val="375"/>
              </a:spcBef>
              <a:spcAft>
                <a:spcPts val="0"/>
              </a:spcAft>
              <a:buClrTx/>
              <a:buSzTx/>
              <a:buFont typeface="Arial" panose="020B0604020202020204" pitchFamily="34" charset="0"/>
              <a:buNone/>
              <a:tabLst/>
              <a:defRPr lang="en-US" sz="1800" kern="1200" dirty="0">
                <a:solidFill>
                  <a:schemeClr val="tx1">
                    <a:lumMod val="60000"/>
                    <a:lumOff val="40000"/>
                  </a:schemeClr>
                </a:solidFill>
                <a:latin typeface="Arial" panose="020B0604020202020204" pitchFamily="34" charset="0"/>
                <a:ea typeface="+mn-ea"/>
                <a:cs typeface="Arial" panose="020B0604020202020204" pitchFamily="34" charset="0"/>
              </a:defRPr>
            </a:lvl2pPr>
          </a:lstStyle>
          <a:p>
            <a:pPr marL="171450" lvl="0" indent="-171450" algn="l" defTabSz="685800" rtl="0" eaLnBrk="1" latinLnBrk="0" hangingPunct="1">
              <a:lnSpc>
                <a:spcPct val="90000"/>
              </a:lnSpc>
              <a:spcBef>
                <a:spcPts val="750"/>
              </a:spcBef>
              <a:buFont typeface="HelveticaNeueLT Std" panose="020B0604020202020204" pitchFamily="34" charset="0"/>
              <a:buChar char="–"/>
            </a:pPr>
            <a:endParaRPr lang="en-US" dirty="0"/>
          </a:p>
        </p:txBody>
      </p:sp>
      <p:sp>
        <p:nvSpPr>
          <p:cNvPr id="5" name="TextBox 4"/>
          <p:cNvSpPr txBox="1"/>
          <p:nvPr userDrawn="1"/>
        </p:nvSpPr>
        <p:spPr>
          <a:xfrm>
            <a:off x="8977313" y="6446521"/>
            <a:ext cx="544830" cy="230832"/>
          </a:xfrm>
          <a:prstGeom prst="rect">
            <a:avLst/>
          </a:prstGeom>
          <a:noFill/>
        </p:spPr>
        <p:txBody>
          <a:bodyPr wrap="square" rtlCol="0">
            <a:spAutoFit/>
          </a:bodyPr>
          <a:lstStyle/>
          <a:p>
            <a:pPr algn="r"/>
            <a:fld id="{1140342A-434F-4AB3-8A4E-61E1B8090664}" type="slidenum">
              <a:rPr lang="en-GB" sz="900" smtClean="0">
                <a:solidFill>
                  <a:schemeClr val="tx1"/>
                </a:solidFill>
              </a:rPr>
              <a:pPr algn="r"/>
              <a:t>‹#›</a:t>
            </a:fld>
            <a:endParaRPr lang="en-GB" sz="900" dirty="0">
              <a:solidFill>
                <a:schemeClr val="tx1"/>
              </a:solidFill>
            </a:endParaRPr>
          </a:p>
        </p:txBody>
      </p:sp>
      <p:sp>
        <p:nvSpPr>
          <p:cNvPr id="6" name="Title 1"/>
          <p:cNvSpPr txBox="1">
            <a:spLocks/>
          </p:cNvSpPr>
          <p:nvPr userDrawn="1"/>
        </p:nvSpPr>
        <p:spPr>
          <a:xfrm>
            <a:off x="681038" y="365126"/>
            <a:ext cx="8543925" cy="577850"/>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endParaRPr lang="en-GB" sz="18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62CAB38C-5F38-4824-BA5B-9B6A2BB378C1}"/>
              </a:ext>
            </a:extLst>
          </p:cNvPr>
          <p:cNvSpPr>
            <a:spLocks noGrp="1"/>
          </p:cNvSpPr>
          <p:nvPr>
            <p:ph type="title"/>
          </p:nvPr>
        </p:nvSpPr>
        <p:spPr>
          <a:xfrm>
            <a:off x="732630" y="68504"/>
            <a:ext cx="8543925" cy="773087"/>
          </a:xfrm>
          <a:prstGeom prst="rect">
            <a:avLst/>
          </a:prstGeom>
        </p:spPr>
        <p:txBody>
          <a:bodyPr/>
          <a:lstStyle>
            <a:lvl1pPr>
              <a:defRPr sz="3200" b="0">
                <a:latin typeface="Century Gothic" panose="020B0502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163928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7D50044E-64D5-4D71-841D-5008BE64EF12}" type="slidenum">
              <a:rPr lang="en-US" altLang="ja-JP"/>
              <a:pPr/>
              <a:t>‹#›</a:t>
            </a:fld>
            <a:endParaRPr lang="en-US" altLang="ja-JP"/>
          </a:p>
        </p:txBody>
      </p:sp>
    </p:spTree>
    <p:extLst>
      <p:ext uri="{BB962C8B-B14F-4D97-AF65-F5344CB8AC3E}">
        <p14:creationId xmlns:p14="http://schemas.microsoft.com/office/powerpoint/2010/main" val="421225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5486E9B0-D948-4D90-82BE-E0EEBCB9325F}" type="slidenum">
              <a:rPr lang="en-US" altLang="ja-JP"/>
              <a:pPr/>
              <a:t>‹#›</a:t>
            </a:fld>
            <a:endParaRPr lang="en-US" altLang="ja-JP"/>
          </a:p>
        </p:txBody>
      </p:sp>
    </p:spTree>
    <p:extLst>
      <p:ext uri="{BB962C8B-B14F-4D97-AF65-F5344CB8AC3E}">
        <p14:creationId xmlns:p14="http://schemas.microsoft.com/office/powerpoint/2010/main" val="360870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93834" y="3352802"/>
            <a:ext cx="9118335" cy="1470025"/>
          </a:xfrm>
        </p:spPr>
        <p:txBody>
          <a:bodyPr/>
          <a:lstStyle/>
          <a:p>
            <a:r>
              <a:rPr lang="en-US"/>
              <a:t>Click to edit Master title style</a:t>
            </a:r>
            <a:endParaRPr/>
          </a:p>
        </p:txBody>
      </p:sp>
      <p:sp>
        <p:nvSpPr>
          <p:cNvPr id="3" name="Subtitle 2"/>
          <p:cNvSpPr>
            <a:spLocks noGrp="1"/>
          </p:cNvSpPr>
          <p:nvPr>
            <p:ph type="subTitle" idx="1"/>
          </p:nvPr>
        </p:nvSpPr>
        <p:spPr>
          <a:xfrm>
            <a:off x="393834" y="4771030"/>
            <a:ext cx="911833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Picture Placeholder 2"/>
          <p:cNvSpPr>
            <a:spLocks noGrp="1"/>
          </p:cNvSpPr>
          <p:nvPr>
            <p:ph type="pic" idx="13"/>
          </p:nvPr>
        </p:nvSpPr>
        <p:spPr>
          <a:xfrm>
            <a:off x="401895" y="363538"/>
            <a:ext cx="910221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5" name="Slide Number Placeholder 5"/>
          <p:cNvSpPr>
            <a:spLocks noGrp="1"/>
          </p:cNvSpPr>
          <p:nvPr>
            <p:ph type="sldNum" sz="quarter" idx="14"/>
          </p:nvPr>
        </p:nvSpPr>
        <p:spPr/>
        <p:txBody>
          <a:bodyPr/>
          <a:lstStyle>
            <a:lvl1pPr>
              <a:defRPr/>
            </a:lvl1pPr>
          </a:lstStyle>
          <a:p>
            <a:fld id="{51360DE6-1F00-4D37-920B-8306E906ABB0}" type="slidenum">
              <a:rPr lang="en-US" altLang="ja-JP"/>
              <a:pPr/>
              <a:t>‹#›</a:t>
            </a:fld>
            <a:endParaRPr lang="en-US" altLang="ja-JP"/>
          </a:p>
        </p:txBody>
      </p:sp>
    </p:spTree>
    <p:extLst>
      <p:ext uri="{BB962C8B-B14F-4D97-AF65-F5344CB8AC3E}">
        <p14:creationId xmlns:p14="http://schemas.microsoft.com/office/powerpoint/2010/main" val="372407853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595048" y="1731963"/>
            <a:ext cx="8712465" cy="427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p:txBody>
          <a:bodyPr/>
          <a:lstStyle>
            <a:lvl1pPr>
              <a:defRPr/>
            </a:lvl1pPr>
          </a:lstStyle>
          <a:p>
            <a:fld id="{92C74856-3385-48BA-82E5-0575512E9306}" type="slidenum">
              <a:rPr lang="en-US" altLang="ja-JP"/>
              <a:pPr/>
              <a:t>‹#›</a:t>
            </a:fld>
            <a:endParaRPr lang="en-US" altLang="ja-JP"/>
          </a:p>
        </p:txBody>
      </p:sp>
    </p:spTree>
    <p:extLst>
      <p:ext uri="{BB962C8B-B14F-4D97-AF65-F5344CB8AC3E}">
        <p14:creationId xmlns:p14="http://schemas.microsoft.com/office/powerpoint/2010/main" val="3257291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5300" y="1600200"/>
            <a:ext cx="89154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8FF160E-C8D6-410B-AC17-3142392AE501}"/>
              </a:ext>
            </a:extLst>
          </p:cNvPr>
          <p:cNvSpPr>
            <a:spLocks noGrp="1"/>
          </p:cNvSpPr>
          <p:nvPr>
            <p:ph type="sldNum" sz="quarter" idx="4"/>
          </p:nvPr>
        </p:nvSpPr>
        <p:spPr>
          <a:xfrm>
            <a:off x="7099300" y="6248400"/>
            <a:ext cx="2311400" cy="365125"/>
          </a:xfrm>
          <a:prstGeom prst="rect">
            <a:avLst/>
          </a:prstGeom>
        </p:spPr>
        <p:txBody>
          <a:bodyPr/>
          <a:lstStyle>
            <a:lvl1pPr algn="r">
              <a:defRPr/>
            </a:lvl1pPr>
          </a:lstStyle>
          <a:p>
            <a:fld id="{51360DE6-1F00-4D37-920B-8306E906ABB0}" type="slidenum">
              <a:rPr lang="en-US" altLang="ja-JP" smtClean="0"/>
              <a:pPr/>
              <a:t>‹#›</a:t>
            </a:fld>
            <a:endParaRPr lang="en-US" altLang="ja-JP"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73" r:id="rId4"/>
    <p:sldLayoutId id="2147483674" r:id="rId5"/>
  </p:sldLayoutIdLst>
  <p:hf hdr="0" ftr="0" dt="0"/>
  <p:txStyles>
    <p:titleStyle>
      <a:lvl1pPr algn="ctr" defTabSz="914400" rtl="0" eaLnBrk="1" latinLnBrk="0" hangingPunct="1">
        <a:spcBef>
          <a:spcPct val="0"/>
        </a:spcBef>
        <a:buNone/>
        <a:defRPr sz="4400" kern="1200">
          <a:solidFill>
            <a:schemeClr val="accent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hueOff val="0"/>
            <a:satOff val="0"/>
            <a:lumOff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3/27/2025</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877642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xStyles>
    <p:title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hueOff val="0"/>
            <a:satOff val="0"/>
            <a:lumOff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0"/>
            <a:ext cx="89154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8FF160E-C8D6-410B-AC17-3142392AE501}"/>
              </a:ext>
            </a:extLst>
          </p:cNvPr>
          <p:cNvSpPr>
            <a:spLocks noGrp="1"/>
          </p:cNvSpPr>
          <p:nvPr>
            <p:ph type="sldNum" sz="quarter" idx="4"/>
          </p:nvPr>
        </p:nvSpPr>
        <p:spPr>
          <a:xfrm>
            <a:off x="7099300" y="6248400"/>
            <a:ext cx="2311400" cy="365125"/>
          </a:xfrm>
          <a:prstGeom prst="rect">
            <a:avLst/>
          </a:prstGeom>
        </p:spPr>
        <p:txBody>
          <a:bodyPr/>
          <a:lstStyle>
            <a:lvl1pPr algn="r">
              <a:defRPr/>
            </a:lvl1pPr>
          </a:lstStyle>
          <a:p>
            <a:fld id="{51360DE6-1F00-4D37-920B-8306E906ABB0}" type="slidenum">
              <a:rPr lang="en-US" altLang="ja-JP" smtClean="0"/>
              <a:pPr/>
              <a:t>‹#›</a:t>
            </a:fld>
            <a:endParaRPr lang="en-US" altLang="ja-JP"/>
          </a:p>
        </p:txBody>
      </p:sp>
    </p:spTree>
    <p:extLst>
      <p:ext uri="{BB962C8B-B14F-4D97-AF65-F5344CB8AC3E}">
        <p14:creationId xmlns:p14="http://schemas.microsoft.com/office/powerpoint/2010/main" val="407791327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hf hdr="0" ftr="0" dt="0"/>
  <p:txStyles>
    <p:titleStyle>
      <a:lvl1pPr algn="ctr" defTabSz="914400" rtl="0" eaLnBrk="1" latinLnBrk="0" hangingPunct="1">
        <a:spcBef>
          <a:spcPct val="0"/>
        </a:spcBef>
        <a:buNone/>
        <a:defRPr sz="4400" kern="1200">
          <a:solidFill>
            <a:schemeClr val="accent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189061" y="3657601"/>
            <a:ext cx="9518620" cy="2449513"/>
          </a:xfrm>
        </p:spPr>
        <p:txBody>
          <a:bodyPr>
            <a:noAutofit/>
          </a:bodyPr>
          <a:lstStyle/>
          <a:p>
            <a:r>
              <a:rPr lang="en-US" sz="5400" dirty="0">
                <a:solidFill>
                  <a:srgbClr val="0070C0"/>
                </a:solidFill>
                <a:latin typeface="Century Gothic"/>
                <a:ea typeface="SimSun"/>
                <a:cs typeface="+mn-cs"/>
              </a:rPr>
              <a:t>IED TM </a:t>
            </a:r>
            <a:r>
              <a:rPr lang="en-US" altLang="en-US" sz="5400" dirty="0">
                <a:solidFill>
                  <a:srgbClr val="0070C0"/>
                </a:solidFill>
                <a:latin typeface="Century Gothic"/>
                <a:ea typeface="SimSun"/>
                <a:cs typeface="+mn-cs"/>
              </a:rPr>
              <a:t> Lesson 1.4:</a:t>
            </a:r>
            <a:br>
              <a:rPr lang="en-US" altLang="en-US" sz="5400" dirty="0">
                <a:solidFill>
                  <a:srgbClr val="0070C0"/>
                </a:solidFill>
                <a:latin typeface="Century Gothic" pitchFamily="34" charset="0"/>
                <a:ea typeface="SimSun" pitchFamily="2" charset="-122"/>
                <a:cs typeface="+mn-cs"/>
              </a:rPr>
            </a:br>
            <a:r>
              <a:rPr lang="en-US" altLang="en-US" sz="5400" dirty="0">
                <a:solidFill>
                  <a:srgbClr val="0070C0"/>
                </a:solidFill>
                <a:latin typeface="Century Gothic"/>
                <a:ea typeface="SimSun"/>
                <a:cs typeface="+mn-cs"/>
              </a:rPr>
              <a:t>Threat Assessment Syndicate Exercise</a:t>
            </a:r>
            <a:endParaRPr lang="en-US" dirty="0">
              <a:solidFill>
                <a:srgbClr val="0070C0"/>
              </a:solidFill>
              <a:ea typeface="SimSun"/>
              <a:cs typeface="+mn-cs"/>
            </a:endParaRPr>
          </a:p>
        </p:txBody>
      </p:sp>
      <p:pic>
        <p:nvPicPr>
          <p:cNvPr id="6" name="Picture Placeholder 5" descr="32211-2.jpg"/>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t="25220" b="25220"/>
          <a:stretch>
            <a:fillRect/>
          </a:stretch>
        </p:blipFill>
        <p:spPr>
          <a:xfrm>
            <a:off x="752475" y="363538"/>
            <a:ext cx="8401050" cy="2836862"/>
          </a:xfrm>
          <a:ln w="9525">
            <a:noFill/>
          </a:ln>
          <a:effectLst>
            <a:outerShdw blurRad="292100" dist="139700" dir="2700000" algn="tl" rotWithShape="0">
              <a:srgbClr val="333333">
                <a:alpha val="64999"/>
              </a:srgbClr>
            </a:outerShdw>
          </a:effectLst>
          <a:extLst>
            <a:ext uri="{91240B29-F687-4F45-9708-019B960494DF}">
              <a14:hiddenLine xmlns:a14="http://schemas.microsoft.com/office/drawing/2010/main" w="3175">
                <a:solidFill>
                  <a:srgbClr val="000000"/>
                </a:solidFill>
                <a:miter lim="800000"/>
                <a:headEnd/>
                <a:tailEnd/>
              </a14:hiddenLine>
            </a:ext>
          </a:extLst>
        </p:spPr>
      </p:pic>
      <p:sp>
        <p:nvSpPr>
          <p:cNvPr id="5" name="Slide Number Placeholder 4"/>
          <p:cNvSpPr>
            <a:spLocks noGrp="1"/>
          </p:cNvSpPr>
          <p:nvPr>
            <p:ph type="sldNum" sz="quarter" idx="14"/>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A2FFF2-7625-4073-ABBD-A11E258CBBEC}" type="slidenum">
              <a:rPr kumimoji="0" lang="en-US" altLang="ja-JP" sz="2000" b="0" i="0" u="none" strike="noStrike" kern="1200" cap="none" spc="0" normalizeH="0" baseline="0" noProof="0">
                <a:ln>
                  <a:noFill/>
                </a:ln>
                <a:solidFill>
                  <a:srgbClr val="404040"/>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ja-JP" sz="2000" b="0" i="0" u="none" strike="noStrike" kern="1200" cap="none" spc="0" normalizeH="0" baseline="0" noProof="0">
              <a:ln>
                <a:noFill/>
              </a:ln>
              <a:solidFill>
                <a:srgbClr val="40404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772710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D9031-7E18-4C18-7CD2-67F5CBED11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503137-86C8-AE0B-B32D-4F9FEB54B674}"/>
              </a:ext>
            </a:extLst>
          </p:cNvPr>
          <p:cNvSpPr>
            <a:spLocks noGrp="1"/>
          </p:cNvSpPr>
          <p:nvPr>
            <p:ph type="title"/>
          </p:nvPr>
        </p:nvSpPr>
        <p:spPr>
          <a:xfrm>
            <a:off x="304800" y="0"/>
            <a:ext cx="8543925" cy="773087"/>
          </a:xfrm>
        </p:spPr>
        <p:txBody>
          <a:bodyPr/>
          <a:lstStyle/>
          <a:p>
            <a:r>
              <a:rPr lang="en-US" b="0" dirty="0"/>
              <a:t>Recent IED Incident</a:t>
            </a:r>
            <a:endParaRPr lang="en-GB" b="0" dirty="0"/>
          </a:p>
        </p:txBody>
      </p:sp>
      <p:grpSp>
        <p:nvGrpSpPr>
          <p:cNvPr id="17" name="Group 16">
            <a:extLst>
              <a:ext uri="{FF2B5EF4-FFF2-40B4-BE49-F238E27FC236}">
                <a16:creationId xmlns:a16="http://schemas.microsoft.com/office/drawing/2014/main" id="{89DCCE59-180F-91A3-053F-E71BAB018BE2}"/>
              </a:ext>
            </a:extLst>
          </p:cNvPr>
          <p:cNvGrpSpPr/>
          <p:nvPr/>
        </p:nvGrpSpPr>
        <p:grpSpPr>
          <a:xfrm>
            <a:off x="304800" y="567332"/>
            <a:ext cx="8686800" cy="6214467"/>
            <a:chOff x="304800" y="567332"/>
            <a:chExt cx="8686800" cy="6214467"/>
          </a:xfrm>
        </p:grpSpPr>
        <p:grpSp>
          <p:nvGrpSpPr>
            <p:cNvPr id="11" name="Group 10">
              <a:extLst>
                <a:ext uri="{FF2B5EF4-FFF2-40B4-BE49-F238E27FC236}">
                  <a16:creationId xmlns:a16="http://schemas.microsoft.com/office/drawing/2014/main" id="{4FA54548-9E60-C84D-EEB3-9FB559DEFEEA}"/>
                </a:ext>
              </a:extLst>
            </p:cNvPr>
            <p:cNvGrpSpPr/>
            <p:nvPr/>
          </p:nvGrpSpPr>
          <p:grpSpPr>
            <a:xfrm>
              <a:off x="609600" y="567332"/>
              <a:ext cx="8382000" cy="6214467"/>
              <a:chOff x="838200" y="749162"/>
              <a:chExt cx="8153400" cy="5947682"/>
            </a:xfrm>
          </p:grpSpPr>
          <p:pic>
            <p:nvPicPr>
              <p:cNvPr id="5" name="Picture 4">
                <a:extLst>
                  <a:ext uri="{FF2B5EF4-FFF2-40B4-BE49-F238E27FC236}">
                    <a16:creationId xmlns:a16="http://schemas.microsoft.com/office/drawing/2014/main" id="{C1831203-1C1C-2971-6923-19CC140B6935}"/>
                  </a:ext>
                </a:extLst>
              </p:cNvPr>
              <p:cNvPicPr>
                <a:picLocks noChangeAspect="1"/>
              </p:cNvPicPr>
              <p:nvPr/>
            </p:nvPicPr>
            <p:blipFill>
              <a:blip r:embed="rId3"/>
              <a:stretch>
                <a:fillRect/>
              </a:stretch>
            </p:blipFill>
            <p:spPr>
              <a:xfrm>
                <a:off x="838200" y="749162"/>
                <a:ext cx="8153400" cy="5947682"/>
              </a:xfrm>
              <a:prstGeom prst="rect">
                <a:avLst/>
              </a:prstGeom>
            </p:spPr>
          </p:pic>
          <p:sp>
            <p:nvSpPr>
              <p:cNvPr id="10" name="Freeform: Shape 9">
                <a:extLst>
                  <a:ext uri="{FF2B5EF4-FFF2-40B4-BE49-F238E27FC236}">
                    <a16:creationId xmlns:a16="http://schemas.microsoft.com/office/drawing/2014/main" id="{5A9DF33A-73C1-2ED1-736E-A65F2BC7F20D}"/>
                  </a:ext>
                </a:extLst>
              </p:cNvPr>
              <p:cNvSpPr/>
              <p:nvPr/>
            </p:nvSpPr>
            <p:spPr>
              <a:xfrm>
                <a:off x="2703101" y="1504335"/>
                <a:ext cx="6234422" cy="5161936"/>
              </a:xfrm>
              <a:custGeom>
                <a:avLst/>
                <a:gdLst>
                  <a:gd name="connsiteX0" fmla="*/ 6234422 w 6234422"/>
                  <a:gd name="connsiteY0" fmla="*/ 5142271 h 5161936"/>
                  <a:gd name="connsiteX1" fmla="*/ 6165596 w 6234422"/>
                  <a:gd name="connsiteY1" fmla="*/ 5122607 h 5161936"/>
                  <a:gd name="connsiteX2" fmla="*/ 6136099 w 6234422"/>
                  <a:gd name="connsiteY2" fmla="*/ 5112775 h 5161936"/>
                  <a:gd name="connsiteX3" fmla="*/ 6067273 w 6234422"/>
                  <a:gd name="connsiteY3" fmla="*/ 5093110 h 5161936"/>
                  <a:gd name="connsiteX4" fmla="*/ 6008280 w 6234422"/>
                  <a:gd name="connsiteY4" fmla="*/ 5073446 h 5161936"/>
                  <a:gd name="connsiteX5" fmla="*/ 5939454 w 6234422"/>
                  <a:gd name="connsiteY5" fmla="*/ 5063613 h 5161936"/>
                  <a:gd name="connsiteX6" fmla="*/ 5860796 w 6234422"/>
                  <a:gd name="connsiteY6" fmla="*/ 5034117 h 5161936"/>
                  <a:gd name="connsiteX7" fmla="*/ 5821467 w 6234422"/>
                  <a:gd name="connsiteY7" fmla="*/ 5014452 h 5161936"/>
                  <a:gd name="connsiteX8" fmla="*/ 5762473 w 6234422"/>
                  <a:gd name="connsiteY8" fmla="*/ 4994788 h 5161936"/>
                  <a:gd name="connsiteX9" fmla="*/ 5732976 w 6234422"/>
                  <a:gd name="connsiteY9" fmla="*/ 4975123 h 5161936"/>
                  <a:gd name="connsiteX10" fmla="*/ 5585493 w 6234422"/>
                  <a:gd name="connsiteY10" fmla="*/ 4945626 h 5161936"/>
                  <a:gd name="connsiteX11" fmla="*/ 5447841 w 6234422"/>
                  <a:gd name="connsiteY11" fmla="*/ 4896465 h 5161936"/>
                  <a:gd name="connsiteX12" fmla="*/ 5369183 w 6234422"/>
                  <a:gd name="connsiteY12" fmla="*/ 4876800 h 5161936"/>
                  <a:gd name="connsiteX13" fmla="*/ 5300357 w 6234422"/>
                  <a:gd name="connsiteY13" fmla="*/ 4837471 h 5161936"/>
                  <a:gd name="connsiteX14" fmla="*/ 5221699 w 6234422"/>
                  <a:gd name="connsiteY14" fmla="*/ 4798142 h 5161936"/>
                  <a:gd name="connsiteX15" fmla="*/ 5192202 w 6234422"/>
                  <a:gd name="connsiteY15" fmla="*/ 4768646 h 5161936"/>
                  <a:gd name="connsiteX16" fmla="*/ 5123376 w 6234422"/>
                  <a:gd name="connsiteY16" fmla="*/ 4739149 h 5161936"/>
                  <a:gd name="connsiteX17" fmla="*/ 5093880 w 6234422"/>
                  <a:gd name="connsiteY17" fmla="*/ 4709652 h 5161936"/>
                  <a:gd name="connsiteX18" fmla="*/ 5064383 w 6234422"/>
                  <a:gd name="connsiteY18" fmla="*/ 4689988 h 5161936"/>
                  <a:gd name="connsiteX19" fmla="*/ 5044718 w 6234422"/>
                  <a:gd name="connsiteY19" fmla="*/ 4640826 h 5161936"/>
                  <a:gd name="connsiteX20" fmla="*/ 5015222 w 6234422"/>
                  <a:gd name="connsiteY20" fmla="*/ 4572000 h 5161936"/>
                  <a:gd name="connsiteX21" fmla="*/ 5005389 w 6234422"/>
                  <a:gd name="connsiteY21" fmla="*/ 4513007 h 5161936"/>
                  <a:gd name="connsiteX22" fmla="*/ 4985725 w 6234422"/>
                  <a:gd name="connsiteY22" fmla="*/ 4473678 h 5161936"/>
                  <a:gd name="connsiteX23" fmla="*/ 4975893 w 6234422"/>
                  <a:gd name="connsiteY23" fmla="*/ 4434349 h 5161936"/>
                  <a:gd name="connsiteX24" fmla="*/ 4966060 w 6234422"/>
                  <a:gd name="connsiteY24" fmla="*/ 4375355 h 5161936"/>
                  <a:gd name="connsiteX25" fmla="*/ 4907067 w 6234422"/>
                  <a:gd name="connsiteY25" fmla="*/ 4316362 h 5161936"/>
                  <a:gd name="connsiteX26" fmla="*/ 4838241 w 6234422"/>
                  <a:gd name="connsiteY26" fmla="*/ 4257368 h 5161936"/>
                  <a:gd name="connsiteX27" fmla="*/ 4798912 w 6234422"/>
                  <a:gd name="connsiteY27" fmla="*/ 4247536 h 5161936"/>
                  <a:gd name="connsiteX28" fmla="*/ 4749751 w 6234422"/>
                  <a:gd name="connsiteY28" fmla="*/ 4198375 h 5161936"/>
                  <a:gd name="connsiteX29" fmla="*/ 4680925 w 6234422"/>
                  <a:gd name="connsiteY29" fmla="*/ 4139381 h 5161936"/>
                  <a:gd name="connsiteX30" fmla="*/ 4631764 w 6234422"/>
                  <a:gd name="connsiteY30" fmla="*/ 4070555 h 5161936"/>
                  <a:gd name="connsiteX31" fmla="*/ 4602267 w 6234422"/>
                  <a:gd name="connsiteY31" fmla="*/ 3873910 h 5161936"/>
                  <a:gd name="connsiteX32" fmla="*/ 4582602 w 6234422"/>
                  <a:gd name="connsiteY32" fmla="*/ 3736259 h 5161936"/>
                  <a:gd name="connsiteX33" fmla="*/ 4572770 w 6234422"/>
                  <a:gd name="connsiteY33" fmla="*/ 3677265 h 5161936"/>
                  <a:gd name="connsiteX34" fmla="*/ 4553105 w 6234422"/>
                  <a:gd name="connsiteY34" fmla="*/ 3608439 h 5161936"/>
                  <a:gd name="connsiteX35" fmla="*/ 4543273 w 6234422"/>
                  <a:gd name="connsiteY35" fmla="*/ 3559278 h 5161936"/>
                  <a:gd name="connsiteX36" fmla="*/ 4494112 w 6234422"/>
                  <a:gd name="connsiteY36" fmla="*/ 3460955 h 5161936"/>
                  <a:gd name="connsiteX37" fmla="*/ 4474447 w 6234422"/>
                  <a:gd name="connsiteY37" fmla="*/ 3401962 h 5161936"/>
                  <a:gd name="connsiteX38" fmla="*/ 4454783 w 6234422"/>
                  <a:gd name="connsiteY38" fmla="*/ 3372465 h 5161936"/>
                  <a:gd name="connsiteX39" fmla="*/ 4435118 w 6234422"/>
                  <a:gd name="connsiteY39" fmla="*/ 3303639 h 5161936"/>
                  <a:gd name="connsiteX40" fmla="*/ 4415454 w 6234422"/>
                  <a:gd name="connsiteY40" fmla="*/ 3244646 h 5161936"/>
                  <a:gd name="connsiteX41" fmla="*/ 4395789 w 6234422"/>
                  <a:gd name="connsiteY41" fmla="*/ 3165988 h 5161936"/>
                  <a:gd name="connsiteX42" fmla="*/ 4366293 w 6234422"/>
                  <a:gd name="connsiteY42" fmla="*/ 3067665 h 5161936"/>
                  <a:gd name="connsiteX43" fmla="*/ 4356460 w 6234422"/>
                  <a:gd name="connsiteY43" fmla="*/ 2969342 h 5161936"/>
                  <a:gd name="connsiteX44" fmla="*/ 4346628 w 6234422"/>
                  <a:gd name="connsiteY44" fmla="*/ 2861188 h 5161936"/>
                  <a:gd name="connsiteX45" fmla="*/ 4326964 w 6234422"/>
                  <a:gd name="connsiteY45" fmla="*/ 2792362 h 5161936"/>
                  <a:gd name="connsiteX46" fmla="*/ 4277802 w 6234422"/>
                  <a:gd name="connsiteY46" fmla="*/ 2585884 h 5161936"/>
                  <a:gd name="connsiteX47" fmla="*/ 4248305 w 6234422"/>
                  <a:gd name="connsiteY47" fmla="*/ 2556388 h 5161936"/>
                  <a:gd name="connsiteX48" fmla="*/ 4208976 w 6234422"/>
                  <a:gd name="connsiteY48" fmla="*/ 2467897 h 5161936"/>
                  <a:gd name="connsiteX49" fmla="*/ 4189312 w 6234422"/>
                  <a:gd name="connsiteY49" fmla="*/ 2418736 h 5161936"/>
                  <a:gd name="connsiteX50" fmla="*/ 4140151 w 6234422"/>
                  <a:gd name="connsiteY50" fmla="*/ 2310581 h 5161936"/>
                  <a:gd name="connsiteX51" fmla="*/ 4100822 w 6234422"/>
                  <a:gd name="connsiteY51" fmla="*/ 2172930 h 5161936"/>
                  <a:gd name="connsiteX52" fmla="*/ 4081157 w 6234422"/>
                  <a:gd name="connsiteY52" fmla="*/ 2143433 h 5161936"/>
                  <a:gd name="connsiteX53" fmla="*/ 4071325 w 6234422"/>
                  <a:gd name="connsiteY53" fmla="*/ 2045110 h 5161936"/>
                  <a:gd name="connsiteX54" fmla="*/ 4061493 w 6234422"/>
                  <a:gd name="connsiteY54" fmla="*/ 1917291 h 5161936"/>
                  <a:gd name="connsiteX55" fmla="*/ 4051660 w 6234422"/>
                  <a:gd name="connsiteY55" fmla="*/ 1858297 h 5161936"/>
                  <a:gd name="connsiteX56" fmla="*/ 4031996 w 6234422"/>
                  <a:gd name="connsiteY56" fmla="*/ 1779639 h 5161936"/>
                  <a:gd name="connsiteX57" fmla="*/ 4012331 w 6234422"/>
                  <a:gd name="connsiteY57" fmla="*/ 1641988 h 5161936"/>
                  <a:gd name="connsiteX58" fmla="*/ 3982834 w 6234422"/>
                  <a:gd name="connsiteY58" fmla="*/ 1553497 h 5161936"/>
                  <a:gd name="connsiteX59" fmla="*/ 3953338 w 6234422"/>
                  <a:gd name="connsiteY59" fmla="*/ 1474839 h 5161936"/>
                  <a:gd name="connsiteX60" fmla="*/ 3943505 w 6234422"/>
                  <a:gd name="connsiteY60" fmla="*/ 1425678 h 5161936"/>
                  <a:gd name="connsiteX61" fmla="*/ 3933673 w 6234422"/>
                  <a:gd name="connsiteY61" fmla="*/ 1396181 h 5161936"/>
                  <a:gd name="connsiteX62" fmla="*/ 3904176 w 6234422"/>
                  <a:gd name="connsiteY62" fmla="*/ 1297859 h 5161936"/>
                  <a:gd name="connsiteX63" fmla="*/ 3884512 w 6234422"/>
                  <a:gd name="connsiteY63" fmla="*/ 1209368 h 5161936"/>
                  <a:gd name="connsiteX64" fmla="*/ 3864847 w 6234422"/>
                  <a:gd name="connsiteY64" fmla="*/ 1179871 h 5161936"/>
                  <a:gd name="connsiteX65" fmla="*/ 3845183 w 6234422"/>
                  <a:gd name="connsiteY65" fmla="*/ 1071717 h 5161936"/>
                  <a:gd name="connsiteX66" fmla="*/ 3815686 w 6234422"/>
                  <a:gd name="connsiteY66" fmla="*/ 983226 h 5161936"/>
                  <a:gd name="connsiteX67" fmla="*/ 3805854 w 6234422"/>
                  <a:gd name="connsiteY67" fmla="*/ 934065 h 5161936"/>
                  <a:gd name="connsiteX68" fmla="*/ 3776357 w 6234422"/>
                  <a:gd name="connsiteY68" fmla="*/ 894736 h 5161936"/>
                  <a:gd name="connsiteX69" fmla="*/ 3746860 w 6234422"/>
                  <a:gd name="connsiteY69" fmla="*/ 806246 h 5161936"/>
                  <a:gd name="connsiteX70" fmla="*/ 3727196 w 6234422"/>
                  <a:gd name="connsiteY70" fmla="*/ 757084 h 5161936"/>
                  <a:gd name="connsiteX71" fmla="*/ 3697699 w 6234422"/>
                  <a:gd name="connsiteY71" fmla="*/ 717755 h 5161936"/>
                  <a:gd name="connsiteX72" fmla="*/ 3668202 w 6234422"/>
                  <a:gd name="connsiteY72" fmla="*/ 658762 h 5161936"/>
                  <a:gd name="connsiteX73" fmla="*/ 3658370 w 6234422"/>
                  <a:gd name="connsiteY73" fmla="*/ 629265 h 5161936"/>
                  <a:gd name="connsiteX74" fmla="*/ 3638705 w 6234422"/>
                  <a:gd name="connsiteY74" fmla="*/ 580104 h 5161936"/>
                  <a:gd name="connsiteX75" fmla="*/ 3628873 w 6234422"/>
                  <a:gd name="connsiteY75" fmla="*/ 550607 h 5161936"/>
                  <a:gd name="connsiteX76" fmla="*/ 3599376 w 6234422"/>
                  <a:gd name="connsiteY76" fmla="*/ 511278 h 5161936"/>
                  <a:gd name="connsiteX77" fmla="*/ 3579712 w 6234422"/>
                  <a:gd name="connsiteY77" fmla="*/ 471949 h 5161936"/>
                  <a:gd name="connsiteX78" fmla="*/ 3569880 w 6234422"/>
                  <a:gd name="connsiteY78" fmla="*/ 432620 h 5161936"/>
                  <a:gd name="connsiteX79" fmla="*/ 3540383 w 6234422"/>
                  <a:gd name="connsiteY79" fmla="*/ 422788 h 5161936"/>
                  <a:gd name="connsiteX80" fmla="*/ 3324073 w 6234422"/>
                  <a:gd name="connsiteY80" fmla="*/ 412955 h 5161936"/>
                  <a:gd name="connsiteX81" fmla="*/ 3294576 w 6234422"/>
                  <a:gd name="connsiteY81" fmla="*/ 393291 h 5161936"/>
                  <a:gd name="connsiteX82" fmla="*/ 3284744 w 6234422"/>
                  <a:gd name="connsiteY82" fmla="*/ 363794 h 5161936"/>
                  <a:gd name="connsiteX83" fmla="*/ 3265080 w 6234422"/>
                  <a:gd name="connsiteY83" fmla="*/ 324465 h 5161936"/>
                  <a:gd name="connsiteX84" fmla="*/ 3255247 w 6234422"/>
                  <a:gd name="connsiteY84" fmla="*/ 235975 h 5161936"/>
                  <a:gd name="connsiteX85" fmla="*/ 3235583 w 6234422"/>
                  <a:gd name="connsiteY85" fmla="*/ 186813 h 5161936"/>
                  <a:gd name="connsiteX86" fmla="*/ 3206086 w 6234422"/>
                  <a:gd name="connsiteY86" fmla="*/ 68826 h 5161936"/>
                  <a:gd name="connsiteX87" fmla="*/ 3196254 w 6234422"/>
                  <a:gd name="connsiteY87" fmla="*/ 29497 h 5161936"/>
                  <a:gd name="connsiteX88" fmla="*/ 3107764 w 6234422"/>
                  <a:gd name="connsiteY88" fmla="*/ 0 h 5161936"/>
                  <a:gd name="connsiteX89" fmla="*/ 3029105 w 6234422"/>
                  <a:gd name="connsiteY89" fmla="*/ 19665 h 5161936"/>
                  <a:gd name="connsiteX90" fmla="*/ 2940615 w 6234422"/>
                  <a:gd name="connsiteY90" fmla="*/ 78659 h 5161936"/>
                  <a:gd name="connsiteX91" fmla="*/ 2911118 w 6234422"/>
                  <a:gd name="connsiteY91" fmla="*/ 98323 h 5161936"/>
                  <a:gd name="connsiteX92" fmla="*/ 2871789 w 6234422"/>
                  <a:gd name="connsiteY92" fmla="*/ 117988 h 5161936"/>
                  <a:gd name="connsiteX93" fmla="*/ 2812796 w 6234422"/>
                  <a:gd name="connsiteY93" fmla="*/ 186813 h 5161936"/>
                  <a:gd name="connsiteX94" fmla="*/ 2783299 w 6234422"/>
                  <a:gd name="connsiteY94" fmla="*/ 206478 h 5161936"/>
                  <a:gd name="connsiteX95" fmla="*/ 2773467 w 6234422"/>
                  <a:gd name="connsiteY95" fmla="*/ 235975 h 5161936"/>
                  <a:gd name="connsiteX96" fmla="*/ 2724305 w 6234422"/>
                  <a:gd name="connsiteY96" fmla="*/ 304800 h 5161936"/>
                  <a:gd name="connsiteX97" fmla="*/ 2704641 w 6234422"/>
                  <a:gd name="connsiteY97" fmla="*/ 353962 h 5161936"/>
                  <a:gd name="connsiteX98" fmla="*/ 2684976 w 6234422"/>
                  <a:gd name="connsiteY98" fmla="*/ 393291 h 5161936"/>
                  <a:gd name="connsiteX99" fmla="*/ 2675144 w 6234422"/>
                  <a:gd name="connsiteY99" fmla="*/ 422788 h 5161936"/>
                  <a:gd name="connsiteX100" fmla="*/ 2645647 w 6234422"/>
                  <a:gd name="connsiteY100" fmla="*/ 452284 h 5161936"/>
                  <a:gd name="connsiteX101" fmla="*/ 2606318 w 6234422"/>
                  <a:gd name="connsiteY101" fmla="*/ 511278 h 5161936"/>
                  <a:gd name="connsiteX102" fmla="*/ 2527660 w 6234422"/>
                  <a:gd name="connsiteY102" fmla="*/ 599768 h 5161936"/>
                  <a:gd name="connsiteX103" fmla="*/ 2498164 w 6234422"/>
                  <a:gd name="connsiteY103" fmla="*/ 629265 h 5161936"/>
                  <a:gd name="connsiteX104" fmla="*/ 2409673 w 6234422"/>
                  <a:gd name="connsiteY104" fmla="*/ 786581 h 5161936"/>
                  <a:gd name="connsiteX105" fmla="*/ 2281854 w 6234422"/>
                  <a:gd name="connsiteY105" fmla="*/ 894736 h 5161936"/>
                  <a:gd name="connsiteX106" fmla="*/ 2252357 w 6234422"/>
                  <a:gd name="connsiteY106" fmla="*/ 924233 h 5161936"/>
                  <a:gd name="connsiteX107" fmla="*/ 2193364 w 6234422"/>
                  <a:gd name="connsiteY107" fmla="*/ 934065 h 5161936"/>
                  <a:gd name="connsiteX108" fmla="*/ 2134370 w 6234422"/>
                  <a:gd name="connsiteY108" fmla="*/ 993059 h 5161936"/>
                  <a:gd name="connsiteX109" fmla="*/ 2085209 w 6234422"/>
                  <a:gd name="connsiteY109" fmla="*/ 1012723 h 5161936"/>
                  <a:gd name="connsiteX110" fmla="*/ 2055712 w 6234422"/>
                  <a:gd name="connsiteY110" fmla="*/ 1052052 h 5161936"/>
                  <a:gd name="connsiteX111" fmla="*/ 1967222 w 6234422"/>
                  <a:gd name="connsiteY111" fmla="*/ 1150375 h 5161936"/>
                  <a:gd name="connsiteX112" fmla="*/ 1927893 w 6234422"/>
                  <a:gd name="connsiteY112" fmla="*/ 1219200 h 5161936"/>
                  <a:gd name="connsiteX113" fmla="*/ 1898396 w 6234422"/>
                  <a:gd name="connsiteY113" fmla="*/ 1248697 h 5161936"/>
                  <a:gd name="connsiteX114" fmla="*/ 1878731 w 6234422"/>
                  <a:gd name="connsiteY114" fmla="*/ 1278194 h 5161936"/>
                  <a:gd name="connsiteX115" fmla="*/ 1809905 w 6234422"/>
                  <a:gd name="connsiteY115" fmla="*/ 1347020 h 5161936"/>
                  <a:gd name="connsiteX116" fmla="*/ 1750912 w 6234422"/>
                  <a:gd name="connsiteY116" fmla="*/ 1445342 h 5161936"/>
                  <a:gd name="connsiteX117" fmla="*/ 1711583 w 6234422"/>
                  <a:gd name="connsiteY117" fmla="*/ 1504336 h 5161936"/>
                  <a:gd name="connsiteX118" fmla="*/ 1682086 w 6234422"/>
                  <a:gd name="connsiteY118" fmla="*/ 1563330 h 5161936"/>
                  <a:gd name="connsiteX119" fmla="*/ 1672254 w 6234422"/>
                  <a:gd name="connsiteY119" fmla="*/ 1592826 h 5161936"/>
                  <a:gd name="connsiteX120" fmla="*/ 1642757 w 6234422"/>
                  <a:gd name="connsiteY120" fmla="*/ 1622323 h 5161936"/>
                  <a:gd name="connsiteX121" fmla="*/ 1593596 w 6234422"/>
                  <a:gd name="connsiteY121" fmla="*/ 1671484 h 5161936"/>
                  <a:gd name="connsiteX122" fmla="*/ 1524770 w 6234422"/>
                  <a:gd name="connsiteY122" fmla="*/ 1740310 h 5161936"/>
                  <a:gd name="connsiteX123" fmla="*/ 1446112 w 6234422"/>
                  <a:gd name="connsiteY123" fmla="*/ 1779639 h 5161936"/>
                  <a:gd name="connsiteX124" fmla="*/ 1416615 w 6234422"/>
                  <a:gd name="connsiteY124" fmla="*/ 1828800 h 5161936"/>
                  <a:gd name="connsiteX125" fmla="*/ 1357622 w 6234422"/>
                  <a:gd name="connsiteY125" fmla="*/ 1887794 h 5161936"/>
                  <a:gd name="connsiteX126" fmla="*/ 1318293 w 6234422"/>
                  <a:gd name="connsiteY126" fmla="*/ 1936955 h 5161936"/>
                  <a:gd name="connsiteX127" fmla="*/ 1269131 w 6234422"/>
                  <a:gd name="connsiteY127" fmla="*/ 2015613 h 5161936"/>
                  <a:gd name="connsiteX128" fmla="*/ 1219970 w 6234422"/>
                  <a:gd name="connsiteY128" fmla="*/ 2064775 h 5161936"/>
                  <a:gd name="connsiteX129" fmla="*/ 1170809 w 6234422"/>
                  <a:gd name="connsiteY129" fmla="*/ 2104104 h 5161936"/>
                  <a:gd name="connsiteX130" fmla="*/ 1141312 w 6234422"/>
                  <a:gd name="connsiteY130" fmla="*/ 2123768 h 5161936"/>
                  <a:gd name="connsiteX131" fmla="*/ 1062654 w 6234422"/>
                  <a:gd name="connsiteY131" fmla="*/ 2192594 h 5161936"/>
                  <a:gd name="connsiteX132" fmla="*/ 1003660 w 6234422"/>
                  <a:gd name="connsiteY132" fmla="*/ 2212259 h 5161936"/>
                  <a:gd name="connsiteX133" fmla="*/ 983996 w 6234422"/>
                  <a:gd name="connsiteY133" fmla="*/ 2241755 h 5161936"/>
                  <a:gd name="connsiteX134" fmla="*/ 895505 w 6234422"/>
                  <a:gd name="connsiteY134" fmla="*/ 2310581 h 5161936"/>
                  <a:gd name="connsiteX135" fmla="*/ 875841 w 6234422"/>
                  <a:gd name="connsiteY135" fmla="*/ 2359742 h 5161936"/>
                  <a:gd name="connsiteX136" fmla="*/ 846344 w 6234422"/>
                  <a:gd name="connsiteY136" fmla="*/ 2428568 h 5161936"/>
                  <a:gd name="connsiteX137" fmla="*/ 787351 w 6234422"/>
                  <a:gd name="connsiteY137" fmla="*/ 2497394 h 5161936"/>
                  <a:gd name="connsiteX138" fmla="*/ 757854 w 6234422"/>
                  <a:gd name="connsiteY138" fmla="*/ 2536723 h 5161936"/>
                  <a:gd name="connsiteX139" fmla="*/ 698860 w 6234422"/>
                  <a:gd name="connsiteY139" fmla="*/ 2615381 h 5161936"/>
                  <a:gd name="connsiteX140" fmla="*/ 679196 w 6234422"/>
                  <a:gd name="connsiteY140" fmla="*/ 2664542 h 5161936"/>
                  <a:gd name="connsiteX141" fmla="*/ 600538 w 6234422"/>
                  <a:gd name="connsiteY141" fmla="*/ 2753033 h 5161936"/>
                  <a:gd name="connsiteX142" fmla="*/ 551376 w 6234422"/>
                  <a:gd name="connsiteY142" fmla="*/ 2841523 h 5161936"/>
                  <a:gd name="connsiteX143" fmla="*/ 521880 w 6234422"/>
                  <a:gd name="connsiteY143" fmla="*/ 2880852 h 5161936"/>
                  <a:gd name="connsiteX144" fmla="*/ 462886 w 6234422"/>
                  <a:gd name="connsiteY144" fmla="*/ 2959510 h 5161936"/>
                  <a:gd name="connsiteX145" fmla="*/ 394060 w 6234422"/>
                  <a:gd name="connsiteY145" fmla="*/ 3028336 h 5161936"/>
                  <a:gd name="connsiteX146" fmla="*/ 374396 w 6234422"/>
                  <a:gd name="connsiteY146" fmla="*/ 3057833 h 5161936"/>
                  <a:gd name="connsiteX147" fmla="*/ 305570 w 6234422"/>
                  <a:gd name="connsiteY147" fmla="*/ 3126659 h 5161936"/>
                  <a:gd name="connsiteX148" fmla="*/ 285905 w 6234422"/>
                  <a:gd name="connsiteY148" fmla="*/ 3156155 h 5161936"/>
                  <a:gd name="connsiteX149" fmla="*/ 246576 w 6234422"/>
                  <a:gd name="connsiteY149" fmla="*/ 3195484 h 5161936"/>
                  <a:gd name="connsiteX150" fmla="*/ 207247 w 6234422"/>
                  <a:gd name="connsiteY150" fmla="*/ 3244646 h 5161936"/>
                  <a:gd name="connsiteX151" fmla="*/ 148254 w 6234422"/>
                  <a:gd name="connsiteY151" fmla="*/ 3293807 h 5161936"/>
                  <a:gd name="connsiteX152" fmla="*/ 128589 w 6234422"/>
                  <a:gd name="connsiteY152" fmla="*/ 3323304 h 5161936"/>
                  <a:gd name="connsiteX153" fmla="*/ 89260 w 6234422"/>
                  <a:gd name="connsiteY153" fmla="*/ 3362633 h 5161936"/>
                  <a:gd name="connsiteX154" fmla="*/ 49931 w 6234422"/>
                  <a:gd name="connsiteY154" fmla="*/ 3421626 h 5161936"/>
                  <a:gd name="connsiteX155" fmla="*/ 40099 w 6234422"/>
                  <a:gd name="connsiteY155" fmla="*/ 3451123 h 5161936"/>
                  <a:gd name="connsiteX156" fmla="*/ 10602 w 6234422"/>
                  <a:gd name="connsiteY156" fmla="*/ 3490452 h 5161936"/>
                  <a:gd name="connsiteX157" fmla="*/ 770 w 6234422"/>
                  <a:gd name="connsiteY157" fmla="*/ 3519949 h 5161936"/>
                  <a:gd name="connsiteX158" fmla="*/ 79428 w 6234422"/>
                  <a:gd name="connsiteY158" fmla="*/ 3726426 h 5161936"/>
                  <a:gd name="connsiteX159" fmla="*/ 118757 w 6234422"/>
                  <a:gd name="connsiteY159" fmla="*/ 3736259 h 5161936"/>
                  <a:gd name="connsiteX160" fmla="*/ 167918 w 6234422"/>
                  <a:gd name="connsiteY160" fmla="*/ 3765755 h 5161936"/>
                  <a:gd name="connsiteX161" fmla="*/ 217080 w 6234422"/>
                  <a:gd name="connsiteY161" fmla="*/ 3775588 h 5161936"/>
                  <a:gd name="connsiteX162" fmla="*/ 305570 w 6234422"/>
                  <a:gd name="connsiteY162" fmla="*/ 3795252 h 5161936"/>
                  <a:gd name="connsiteX163" fmla="*/ 453054 w 6234422"/>
                  <a:gd name="connsiteY163" fmla="*/ 3824749 h 5161936"/>
                  <a:gd name="connsiteX164" fmla="*/ 492383 w 6234422"/>
                  <a:gd name="connsiteY164" fmla="*/ 3854246 h 5161936"/>
                  <a:gd name="connsiteX165" fmla="*/ 541544 w 6234422"/>
                  <a:gd name="connsiteY165" fmla="*/ 3864078 h 5161936"/>
                  <a:gd name="connsiteX166" fmla="*/ 777518 w 6234422"/>
                  <a:gd name="connsiteY166" fmla="*/ 3883742 h 5161936"/>
                  <a:gd name="connsiteX167" fmla="*/ 826680 w 6234422"/>
                  <a:gd name="connsiteY167" fmla="*/ 3893575 h 5161936"/>
                  <a:gd name="connsiteX168" fmla="*/ 925002 w 6234422"/>
                  <a:gd name="connsiteY168" fmla="*/ 3913239 h 5161936"/>
                  <a:gd name="connsiteX169" fmla="*/ 974164 w 6234422"/>
                  <a:gd name="connsiteY169" fmla="*/ 3932904 h 5161936"/>
                  <a:gd name="connsiteX170" fmla="*/ 1092151 w 6234422"/>
                  <a:gd name="connsiteY170" fmla="*/ 3942736 h 5161936"/>
                  <a:gd name="connsiteX171" fmla="*/ 1210138 w 6234422"/>
                  <a:gd name="connsiteY171" fmla="*/ 3972233 h 5161936"/>
                  <a:gd name="connsiteX172" fmla="*/ 1239634 w 6234422"/>
                  <a:gd name="connsiteY172" fmla="*/ 3982065 h 5161936"/>
                  <a:gd name="connsiteX173" fmla="*/ 1308460 w 6234422"/>
                  <a:gd name="connsiteY173" fmla="*/ 4011562 h 5161936"/>
                  <a:gd name="connsiteX174" fmla="*/ 1357622 w 6234422"/>
                  <a:gd name="connsiteY174" fmla="*/ 4021394 h 5161936"/>
                  <a:gd name="connsiteX175" fmla="*/ 1446112 w 6234422"/>
                  <a:gd name="connsiteY175" fmla="*/ 4050891 h 5161936"/>
                  <a:gd name="connsiteX176" fmla="*/ 1534602 w 6234422"/>
                  <a:gd name="connsiteY176" fmla="*/ 4060723 h 5161936"/>
                  <a:gd name="connsiteX177" fmla="*/ 1564099 w 6234422"/>
                  <a:gd name="connsiteY177" fmla="*/ 4070555 h 5161936"/>
                  <a:gd name="connsiteX178" fmla="*/ 1652589 w 6234422"/>
                  <a:gd name="connsiteY178" fmla="*/ 4149213 h 5161936"/>
                  <a:gd name="connsiteX179" fmla="*/ 1701751 w 6234422"/>
                  <a:gd name="connsiteY179" fmla="*/ 4227871 h 5161936"/>
                  <a:gd name="connsiteX180" fmla="*/ 1741080 w 6234422"/>
                  <a:gd name="connsiteY180" fmla="*/ 4336026 h 5161936"/>
                  <a:gd name="connsiteX181" fmla="*/ 1780409 w 6234422"/>
                  <a:gd name="connsiteY181" fmla="*/ 4404852 h 5161936"/>
                  <a:gd name="connsiteX182" fmla="*/ 1809905 w 6234422"/>
                  <a:gd name="connsiteY182" fmla="*/ 4444181 h 5161936"/>
                  <a:gd name="connsiteX183" fmla="*/ 1839402 w 6234422"/>
                  <a:gd name="connsiteY183" fmla="*/ 4463846 h 5161936"/>
                  <a:gd name="connsiteX184" fmla="*/ 1849234 w 6234422"/>
                  <a:gd name="connsiteY184" fmla="*/ 4493342 h 5161936"/>
                  <a:gd name="connsiteX185" fmla="*/ 1888564 w 6234422"/>
                  <a:gd name="connsiteY185" fmla="*/ 4522839 h 5161936"/>
                  <a:gd name="connsiteX186" fmla="*/ 1947557 w 6234422"/>
                  <a:gd name="connsiteY186" fmla="*/ 4581833 h 5161936"/>
                  <a:gd name="connsiteX187" fmla="*/ 1996718 w 6234422"/>
                  <a:gd name="connsiteY187" fmla="*/ 4650659 h 5161936"/>
                  <a:gd name="connsiteX188" fmla="*/ 2055712 w 6234422"/>
                  <a:gd name="connsiteY188" fmla="*/ 4689988 h 5161936"/>
                  <a:gd name="connsiteX189" fmla="*/ 2085209 w 6234422"/>
                  <a:gd name="connsiteY189" fmla="*/ 4709652 h 5161936"/>
                  <a:gd name="connsiteX190" fmla="*/ 2144202 w 6234422"/>
                  <a:gd name="connsiteY190" fmla="*/ 4748981 h 5161936"/>
                  <a:gd name="connsiteX191" fmla="*/ 2183531 w 6234422"/>
                  <a:gd name="connsiteY191" fmla="*/ 4758813 h 5161936"/>
                  <a:gd name="connsiteX192" fmla="*/ 2291686 w 6234422"/>
                  <a:gd name="connsiteY192" fmla="*/ 4788310 h 5161936"/>
                  <a:gd name="connsiteX193" fmla="*/ 2360512 w 6234422"/>
                  <a:gd name="connsiteY193" fmla="*/ 4817807 h 5161936"/>
                  <a:gd name="connsiteX194" fmla="*/ 2409673 w 6234422"/>
                  <a:gd name="connsiteY194" fmla="*/ 4827639 h 5161936"/>
                  <a:gd name="connsiteX195" fmla="*/ 2507996 w 6234422"/>
                  <a:gd name="connsiteY195" fmla="*/ 4896465 h 5161936"/>
                  <a:gd name="connsiteX196" fmla="*/ 2566989 w 6234422"/>
                  <a:gd name="connsiteY196" fmla="*/ 4925962 h 5161936"/>
                  <a:gd name="connsiteX197" fmla="*/ 2616151 w 6234422"/>
                  <a:gd name="connsiteY197" fmla="*/ 4935794 h 5161936"/>
                  <a:gd name="connsiteX198" fmla="*/ 2743970 w 6234422"/>
                  <a:gd name="connsiteY198" fmla="*/ 4975123 h 5161936"/>
                  <a:gd name="connsiteX199" fmla="*/ 2832460 w 6234422"/>
                  <a:gd name="connsiteY199" fmla="*/ 4994788 h 5161936"/>
                  <a:gd name="connsiteX200" fmla="*/ 2970112 w 6234422"/>
                  <a:gd name="connsiteY200" fmla="*/ 5004620 h 5161936"/>
                  <a:gd name="connsiteX201" fmla="*/ 3058602 w 6234422"/>
                  <a:gd name="connsiteY201" fmla="*/ 5014452 h 5161936"/>
                  <a:gd name="connsiteX202" fmla="*/ 3137260 w 6234422"/>
                  <a:gd name="connsiteY202" fmla="*/ 5043949 h 5161936"/>
                  <a:gd name="connsiteX203" fmla="*/ 3333905 w 6234422"/>
                  <a:gd name="connsiteY203" fmla="*/ 5063613 h 5161936"/>
                  <a:gd name="connsiteX204" fmla="*/ 3805854 w 6234422"/>
                  <a:gd name="connsiteY204" fmla="*/ 5073446 h 5161936"/>
                  <a:gd name="connsiteX205" fmla="*/ 3943505 w 6234422"/>
                  <a:gd name="connsiteY205" fmla="*/ 5093110 h 5161936"/>
                  <a:gd name="connsiteX206" fmla="*/ 3992667 w 6234422"/>
                  <a:gd name="connsiteY206" fmla="*/ 5102942 h 5161936"/>
                  <a:gd name="connsiteX207" fmla="*/ 4081157 w 6234422"/>
                  <a:gd name="connsiteY207" fmla="*/ 5112775 h 5161936"/>
                  <a:gd name="connsiteX208" fmla="*/ 4651428 w 6234422"/>
                  <a:gd name="connsiteY208" fmla="*/ 5102942 h 5161936"/>
                  <a:gd name="connsiteX209" fmla="*/ 4720254 w 6234422"/>
                  <a:gd name="connsiteY209" fmla="*/ 5083278 h 5161936"/>
                  <a:gd name="connsiteX210" fmla="*/ 4877570 w 6234422"/>
                  <a:gd name="connsiteY210" fmla="*/ 5063613 h 5161936"/>
                  <a:gd name="connsiteX211" fmla="*/ 4936564 w 6234422"/>
                  <a:gd name="connsiteY211" fmla="*/ 5043949 h 5161936"/>
                  <a:gd name="connsiteX212" fmla="*/ 4975893 w 6234422"/>
                  <a:gd name="connsiteY212" fmla="*/ 5024284 h 5161936"/>
                  <a:gd name="connsiteX213" fmla="*/ 5064383 w 6234422"/>
                  <a:gd name="connsiteY213" fmla="*/ 5004620 h 5161936"/>
                  <a:gd name="connsiteX214" fmla="*/ 5093880 w 6234422"/>
                  <a:gd name="connsiteY214" fmla="*/ 4984955 h 5161936"/>
                  <a:gd name="connsiteX215" fmla="*/ 5133209 w 6234422"/>
                  <a:gd name="connsiteY215" fmla="*/ 4955459 h 5161936"/>
                  <a:gd name="connsiteX216" fmla="*/ 5231531 w 6234422"/>
                  <a:gd name="connsiteY216" fmla="*/ 4935794 h 5161936"/>
                  <a:gd name="connsiteX217" fmla="*/ 5329854 w 6234422"/>
                  <a:gd name="connsiteY217" fmla="*/ 4925962 h 5161936"/>
                  <a:gd name="connsiteX218" fmla="*/ 5418344 w 6234422"/>
                  <a:gd name="connsiteY218" fmla="*/ 4945626 h 5161936"/>
                  <a:gd name="connsiteX219" fmla="*/ 5467505 w 6234422"/>
                  <a:gd name="connsiteY219" fmla="*/ 4975123 h 5161936"/>
                  <a:gd name="connsiteX220" fmla="*/ 5546164 w 6234422"/>
                  <a:gd name="connsiteY220" fmla="*/ 4994788 h 5161936"/>
                  <a:gd name="connsiteX221" fmla="*/ 5614989 w 6234422"/>
                  <a:gd name="connsiteY221" fmla="*/ 5024284 h 5161936"/>
                  <a:gd name="connsiteX222" fmla="*/ 5723144 w 6234422"/>
                  <a:gd name="connsiteY222" fmla="*/ 5063613 h 5161936"/>
                  <a:gd name="connsiteX223" fmla="*/ 5801802 w 6234422"/>
                  <a:gd name="connsiteY223" fmla="*/ 5083278 h 5161936"/>
                  <a:gd name="connsiteX224" fmla="*/ 5841131 w 6234422"/>
                  <a:gd name="connsiteY224" fmla="*/ 5112775 h 5161936"/>
                  <a:gd name="connsiteX225" fmla="*/ 5880460 w 6234422"/>
                  <a:gd name="connsiteY225" fmla="*/ 5122607 h 5161936"/>
                  <a:gd name="connsiteX226" fmla="*/ 5929622 w 6234422"/>
                  <a:gd name="connsiteY226" fmla="*/ 5142271 h 5161936"/>
                  <a:gd name="connsiteX227" fmla="*/ 5959118 w 6234422"/>
                  <a:gd name="connsiteY227" fmla="*/ 5152104 h 5161936"/>
                  <a:gd name="connsiteX228" fmla="*/ 5998447 w 6234422"/>
                  <a:gd name="connsiteY228" fmla="*/ 5161936 h 51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6234422" h="5161936">
                    <a:moveTo>
                      <a:pt x="6234422" y="5142271"/>
                    </a:moveTo>
                    <a:lnTo>
                      <a:pt x="6165596" y="5122607"/>
                    </a:lnTo>
                    <a:cubicBezTo>
                      <a:pt x="6155669" y="5119629"/>
                      <a:pt x="6146026" y="5115753"/>
                      <a:pt x="6136099" y="5112775"/>
                    </a:cubicBezTo>
                    <a:cubicBezTo>
                      <a:pt x="6113245" y="5105919"/>
                      <a:pt x="6090078" y="5100127"/>
                      <a:pt x="6067273" y="5093110"/>
                    </a:cubicBezTo>
                    <a:cubicBezTo>
                      <a:pt x="6047462" y="5087014"/>
                      <a:pt x="6028477" y="5078107"/>
                      <a:pt x="6008280" y="5073446"/>
                    </a:cubicBezTo>
                    <a:cubicBezTo>
                      <a:pt x="5985699" y="5068235"/>
                      <a:pt x="5962396" y="5066891"/>
                      <a:pt x="5939454" y="5063613"/>
                    </a:cubicBezTo>
                    <a:cubicBezTo>
                      <a:pt x="5913235" y="5053781"/>
                      <a:pt x="5886644" y="5044887"/>
                      <a:pt x="5860796" y="5034117"/>
                    </a:cubicBezTo>
                    <a:cubicBezTo>
                      <a:pt x="5847266" y="5028480"/>
                      <a:pt x="5835076" y="5019895"/>
                      <a:pt x="5821467" y="5014452"/>
                    </a:cubicBezTo>
                    <a:cubicBezTo>
                      <a:pt x="5802221" y="5006754"/>
                      <a:pt x="5782138" y="5001343"/>
                      <a:pt x="5762473" y="4994788"/>
                    </a:cubicBezTo>
                    <a:cubicBezTo>
                      <a:pt x="5752641" y="4988233"/>
                      <a:pt x="5743948" y="4979512"/>
                      <a:pt x="5732976" y="4975123"/>
                    </a:cubicBezTo>
                    <a:cubicBezTo>
                      <a:pt x="5677909" y="4953096"/>
                      <a:pt x="5644454" y="4952997"/>
                      <a:pt x="5585493" y="4945626"/>
                    </a:cubicBezTo>
                    <a:cubicBezTo>
                      <a:pt x="5540653" y="4927691"/>
                      <a:pt x="5494605" y="4908156"/>
                      <a:pt x="5447841" y="4896465"/>
                    </a:cubicBezTo>
                    <a:lnTo>
                      <a:pt x="5369183" y="4876800"/>
                    </a:lnTo>
                    <a:cubicBezTo>
                      <a:pt x="5307377" y="4835597"/>
                      <a:pt x="5375203" y="4879052"/>
                      <a:pt x="5300357" y="4837471"/>
                    </a:cubicBezTo>
                    <a:cubicBezTo>
                      <a:pt x="5230701" y="4798773"/>
                      <a:pt x="5275621" y="4816117"/>
                      <a:pt x="5221699" y="4798142"/>
                    </a:cubicBezTo>
                    <a:cubicBezTo>
                      <a:pt x="5211867" y="4788310"/>
                      <a:pt x="5203517" y="4776728"/>
                      <a:pt x="5192202" y="4768646"/>
                    </a:cubicBezTo>
                    <a:cubicBezTo>
                      <a:pt x="5170937" y="4753457"/>
                      <a:pt x="5147450" y="4747173"/>
                      <a:pt x="5123376" y="4739149"/>
                    </a:cubicBezTo>
                    <a:cubicBezTo>
                      <a:pt x="5113544" y="4729317"/>
                      <a:pt x="5104562" y="4718554"/>
                      <a:pt x="5093880" y="4709652"/>
                    </a:cubicBezTo>
                    <a:cubicBezTo>
                      <a:pt x="5084802" y="4702087"/>
                      <a:pt x="5071251" y="4699604"/>
                      <a:pt x="5064383" y="4689988"/>
                    </a:cubicBezTo>
                    <a:cubicBezTo>
                      <a:pt x="5054124" y="4675626"/>
                      <a:pt x="5051886" y="4656955"/>
                      <a:pt x="5044718" y="4640826"/>
                    </a:cubicBezTo>
                    <a:cubicBezTo>
                      <a:pt x="5031357" y="4610765"/>
                      <a:pt x="5021954" y="4602294"/>
                      <a:pt x="5015222" y="4572000"/>
                    </a:cubicBezTo>
                    <a:cubicBezTo>
                      <a:pt x="5010897" y="4552539"/>
                      <a:pt x="5011118" y="4532102"/>
                      <a:pt x="5005389" y="4513007"/>
                    </a:cubicBezTo>
                    <a:cubicBezTo>
                      <a:pt x="5001177" y="4498968"/>
                      <a:pt x="4990871" y="4487402"/>
                      <a:pt x="4985725" y="4473678"/>
                    </a:cubicBezTo>
                    <a:cubicBezTo>
                      <a:pt x="4980980" y="4461025"/>
                      <a:pt x="4978543" y="4447600"/>
                      <a:pt x="4975893" y="4434349"/>
                    </a:cubicBezTo>
                    <a:cubicBezTo>
                      <a:pt x="4971983" y="4414800"/>
                      <a:pt x="4976105" y="4392575"/>
                      <a:pt x="4966060" y="4375355"/>
                    </a:cubicBezTo>
                    <a:cubicBezTo>
                      <a:pt x="4952048" y="4351334"/>
                      <a:pt x="4926731" y="4336026"/>
                      <a:pt x="4907067" y="4316362"/>
                    </a:cubicBezTo>
                    <a:cubicBezTo>
                      <a:pt x="4887389" y="4296684"/>
                      <a:pt x="4863467" y="4269981"/>
                      <a:pt x="4838241" y="4257368"/>
                    </a:cubicBezTo>
                    <a:cubicBezTo>
                      <a:pt x="4826155" y="4251325"/>
                      <a:pt x="4812022" y="4250813"/>
                      <a:pt x="4798912" y="4247536"/>
                    </a:cubicBezTo>
                    <a:cubicBezTo>
                      <a:pt x="4720252" y="4195095"/>
                      <a:pt x="4815300" y="4263924"/>
                      <a:pt x="4749751" y="4198375"/>
                    </a:cubicBezTo>
                    <a:cubicBezTo>
                      <a:pt x="4690299" y="4138923"/>
                      <a:pt x="4751405" y="4233354"/>
                      <a:pt x="4680925" y="4139381"/>
                    </a:cubicBezTo>
                    <a:cubicBezTo>
                      <a:pt x="4603270" y="4035842"/>
                      <a:pt x="4720738" y="4159532"/>
                      <a:pt x="4631764" y="4070555"/>
                    </a:cubicBezTo>
                    <a:cubicBezTo>
                      <a:pt x="4593797" y="3956657"/>
                      <a:pt x="4621909" y="4057237"/>
                      <a:pt x="4602267" y="3873910"/>
                    </a:cubicBezTo>
                    <a:cubicBezTo>
                      <a:pt x="4597329" y="3827824"/>
                      <a:pt x="4589478" y="3782096"/>
                      <a:pt x="4582602" y="3736259"/>
                    </a:cubicBezTo>
                    <a:cubicBezTo>
                      <a:pt x="4579645" y="3716544"/>
                      <a:pt x="4577253" y="3696690"/>
                      <a:pt x="4572770" y="3677265"/>
                    </a:cubicBezTo>
                    <a:cubicBezTo>
                      <a:pt x="4567405" y="3654016"/>
                      <a:pt x="4558892" y="3631587"/>
                      <a:pt x="4553105" y="3608439"/>
                    </a:cubicBezTo>
                    <a:cubicBezTo>
                      <a:pt x="4549052" y="3592226"/>
                      <a:pt x="4549479" y="3574794"/>
                      <a:pt x="4543273" y="3559278"/>
                    </a:cubicBezTo>
                    <a:cubicBezTo>
                      <a:pt x="4529664" y="3525256"/>
                      <a:pt x="4505700" y="3495717"/>
                      <a:pt x="4494112" y="3460955"/>
                    </a:cubicBezTo>
                    <a:cubicBezTo>
                      <a:pt x="4487557" y="3441291"/>
                      <a:pt x="4482865" y="3420904"/>
                      <a:pt x="4474447" y="3401962"/>
                    </a:cubicBezTo>
                    <a:cubicBezTo>
                      <a:pt x="4469648" y="3391164"/>
                      <a:pt x="4460068" y="3383034"/>
                      <a:pt x="4454783" y="3372465"/>
                    </a:cubicBezTo>
                    <a:cubicBezTo>
                      <a:pt x="4446525" y="3355948"/>
                      <a:pt x="4439842" y="3319384"/>
                      <a:pt x="4435118" y="3303639"/>
                    </a:cubicBezTo>
                    <a:cubicBezTo>
                      <a:pt x="4429162" y="3283785"/>
                      <a:pt x="4421148" y="3264576"/>
                      <a:pt x="4415454" y="3244646"/>
                    </a:cubicBezTo>
                    <a:cubicBezTo>
                      <a:pt x="4408029" y="3218660"/>
                      <a:pt x="4403737" y="3191819"/>
                      <a:pt x="4395789" y="3165988"/>
                    </a:cubicBezTo>
                    <a:cubicBezTo>
                      <a:pt x="4373612" y="3093911"/>
                      <a:pt x="4376090" y="3141138"/>
                      <a:pt x="4366293" y="3067665"/>
                    </a:cubicBezTo>
                    <a:cubicBezTo>
                      <a:pt x="4361940" y="3035016"/>
                      <a:pt x="4359583" y="3002131"/>
                      <a:pt x="4356460" y="2969342"/>
                    </a:cubicBezTo>
                    <a:cubicBezTo>
                      <a:pt x="4353028" y="2933305"/>
                      <a:pt x="4352579" y="2896895"/>
                      <a:pt x="4346628" y="2861188"/>
                    </a:cubicBezTo>
                    <a:cubicBezTo>
                      <a:pt x="4342706" y="2837653"/>
                      <a:pt x="4331963" y="2815692"/>
                      <a:pt x="4326964" y="2792362"/>
                    </a:cubicBezTo>
                    <a:cubicBezTo>
                      <a:pt x="4314963" y="2736357"/>
                      <a:pt x="4314065" y="2622146"/>
                      <a:pt x="4277802" y="2585884"/>
                    </a:cubicBezTo>
                    <a:lnTo>
                      <a:pt x="4248305" y="2556388"/>
                    </a:lnTo>
                    <a:cubicBezTo>
                      <a:pt x="4227498" y="2493966"/>
                      <a:pt x="4251641" y="2561760"/>
                      <a:pt x="4208976" y="2467897"/>
                    </a:cubicBezTo>
                    <a:cubicBezTo>
                      <a:pt x="4201673" y="2451830"/>
                      <a:pt x="4196480" y="2434864"/>
                      <a:pt x="4189312" y="2418736"/>
                    </a:cubicBezTo>
                    <a:cubicBezTo>
                      <a:pt x="4166615" y="2367668"/>
                      <a:pt x="4161575" y="2374853"/>
                      <a:pt x="4140151" y="2310581"/>
                    </a:cubicBezTo>
                    <a:cubicBezTo>
                      <a:pt x="4119324" y="2248100"/>
                      <a:pt x="4126068" y="2229732"/>
                      <a:pt x="4100822" y="2172930"/>
                    </a:cubicBezTo>
                    <a:cubicBezTo>
                      <a:pt x="4096023" y="2162131"/>
                      <a:pt x="4087712" y="2153265"/>
                      <a:pt x="4081157" y="2143433"/>
                    </a:cubicBezTo>
                    <a:cubicBezTo>
                      <a:pt x="4077880" y="2110659"/>
                      <a:pt x="4074178" y="2077924"/>
                      <a:pt x="4071325" y="2045110"/>
                    </a:cubicBezTo>
                    <a:cubicBezTo>
                      <a:pt x="4067623" y="2002538"/>
                      <a:pt x="4065967" y="1959788"/>
                      <a:pt x="4061493" y="1917291"/>
                    </a:cubicBezTo>
                    <a:cubicBezTo>
                      <a:pt x="4059406" y="1897465"/>
                      <a:pt x="4055985" y="1877758"/>
                      <a:pt x="4051660" y="1858297"/>
                    </a:cubicBezTo>
                    <a:cubicBezTo>
                      <a:pt x="4030727" y="1764100"/>
                      <a:pt x="4053239" y="1917724"/>
                      <a:pt x="4031996" y="1779639"/>
                    </a:cubicBezTo>
                    <a:cubicBezTo>
                      <a:pt x="4028350" y="1755942"/>
                      <a:pt x="4019975" y="1670654"/>
                      <a:pt x="4012331" y="1641988"/>
                    </a:cubicBezTo>
                    <a:cubicBezTo>
                      <a:pt x="4004319" y="1611945"/>
                      <a:pt x="3991978" y="1583215"/>
                      <a:pt x="3982834" y="1553497"/>
                    </a:cubicBezTo>
                    <a:cubicBezTo>
                      <a:pt x="3961414" y="1483882"/>
                      <a:pt x="3987758" y="1543681"/>
                      <a:pt x="3953338" y="1474839"/>
                    </a:cubicBezTo>
                    <a:cubicBezTo>
                      <a:pt x="3950060" y="1458452"/>
                      <a:pt x="3947558" y="1441891"/>
                      <a:pt x="3943505" y="1425678"/>
                    </a:cubicBezTo>
                    <a:cubicBezTo>
                      <a:pt x="3940991" y="1415623"/>
                      <a:pt x="3936651" y="1406108"/>
                      <a:pt x="3933673" y="1396181"/>
                    </a:cubicBezTo>
                    <a:cubicBezTo>
                      <a:pt x="3899920" y="1283668"/>
                      <a:pt x="3926438" y="1364638"/>
                      <a:pt x="3904176" y="1297859"/>
                    </a:cubicBezTo>
                    <a:cubicBezTo>
                      <a:pt x="3900400" y="1275204"/>
                      <a:pt x="3896614" y="1233572"/>
                      <a:pt x="3884512" y="1209368"/>
                    </a:cubicBezTo>
                    <a:cubicBezTo>
                      <a:pt x="3879227" y="1198799"/>
                      <a:pt x="3871402" y="1189703"/>
                      <a:pt x="3864847" y="1179871"/>
                    </a:cubicBezTo>
                    <a:cubicBezTo>
                      <a:pt x="3833577" y="1086062"/>
                      <a:pt x="3889654" y="1260719"/>
                      <a:pt x="3845183" y="1071717"/>
                    </a:cubicBezTo>
                    <a:cubicBezTo>
                      <a:pt x="3838062" y="1041451"/>
                      <a:pt x="3821784" y="1013715"/>
                      <a:pt x="3815686" y="983226"/>
                    </a:cubicBezTo>
                    <a:cubicBezTo>
                      <a:pt x="3812409" y="966839"/>
                      <a:pt x="3812641" y="949336"/>
                      <a:pt x="3805854" y="934065"/>
                    </a:cubicBezTo>
                    <a:cubicBezTo>
                      <a:pt x="3799199" y="919090"/>
                      <a:pt x="3786189" y="907846"/>
                      <a:pt x="3776357" y="894736"/>
                    </a:cubicBezTo>
                    <a:cubicBezTo>
                      <a:pt x="3760837" y="817134"/>
                      <a:pt x="3776467" y="872861"/>
                      <a:pt x="3746860" y="806246"/>
                    </a:cubicBezTo>
                    <a:cubicBezTo>
                      <a:pt x="3739692" y="790118"/>
                      <a:pt x="3735767" y="772513"/>
                      <a:pt x="3727196" y="757084"/>
                    </a:cubicBezTo>
                    <a:cubicBezTo>
                      <a:pt x="3719238" y="742759"/>
                      <a:pt x="3707531" y="730865"/>
                      <a:pt x="3697699" y="717755"/>
                    </a:cubicBezTo>
                    <a:cubicBezTo>
                      <a:pt x="3672985" y="643614"/>
                      <a:pt x="3706323" y="735005"/>
                      <a:pt x="3668202" y="658762"/>
                    </a:cubicBezTo>
                    <a:cubicBezTo>
                      <a:pt x="3663567" y="649492"/>
                      <a:pt x="3662009" y="638969"/>
                      <a:pt x="3658370" y="629265"/>
                    </a:cubicBezTo>
                    <a:cubicBezTo>
                      <a:pt x="3652173" y="612739"/>
                      <a:pt x="3644902" y="596630"/>
                      <a:pt x="3638705" y="580104"/>
                    </a:cubicBezTo>
                    <a:cubicBezTo>
                      <a:pt x="3635066" y="570400"/>
                      <a:pt x="3634015" y="559606"/>
                      <a:pt x="3628873" y="550607"/>
                    </a:cubicBezTo>
                    <a:cubicBezTo>
                      <a:pt x="3620743" y="536379"/>
                      <a:pt x="3608061" y="525174"/>
                      <a:pt x="3599376" y="511278"/>
                    </a:cubicBezTo>
                    <a:cubicBezTo>
                      <a:pt x="3591608" y="498849"/>
                      <a:pt x="3584858" y="485673"/>
                      <a:pt x="3579712" y="471949"/>
                    </a:cubicBezTo>
                    <a:cubicBezTo>
                      <a:pt x="3574967" y="459296"/>
                      <a:pt x="3578322" y="443172"/>
                      <a:pt x="3569880" y="432620"/>
                    </a:cubicBezTo>
                    <a:cubicBezTo>
                      <a:pt x="3563406" y="424527"/>
                      <a:pt x="3550714" y="423615"/>
                      <a:pt x="3540383" y="422788"/>
                    </a:cubicBezTo>
                    <a:cubicBezTo>
                      <a:pt x="3468435" y="417032"/>
                      <a:pt x="3396176" y="416233"/>
                      <a:pt x="3324073" y="412955"/>
                    </a:cubicBezTo>
                    <a:cubicBezTo>
                      <a:pt x="3314241" y="406400"/>
                      <a:pt x="3301958" y="402518"/>
                      <a:pt x="3294576" y="393291"/>
                    </a:cubicBezTo>
                    <a:cubicBezTo>
                      <a:pt x="3288102" y="385198"/>
                      <a:pt x="3288827" y="373320"/>
                      <a:pt x="3284744" y="363794"/>
                    </a:cubicBezTo>
                    <a:cubicBezTo>
                      <a:pt x="3278970" y="350322"/>
                      <a:pt x="3271635" y="337575"/>
                      <a:pt x="3265080" y="324465"/>
                    </a:cubicBezTo>
                    <a:cubicBezTo>
                      <a:pt x="3261802" y="294968"/>
                      <a:pt x="3261465" y="264994"/>
                      <a:pt x="3255247" y="235975"/>
                    </a:cubicBezTo>
                    <a:cubicBezTo>
                      <a:pt x="3251549" y="218717"/>
                      <a:pt x="3239552" y="204011"/>
                      <a:pt x="3235583" y="186813"/>
                    </a:cubicBezTo>
                    <a:cubicBezTo>
                      <a:pt x="3205627" y="57000"/>
                      <a:pt x="3247722" y="152097"/>
                      <a:pt x="3206086" y="68826"/>
                    </a:cubicBezTo>
                    <a:cubicBezTo>
                      <a:pt x="3202809" y="55716"/>
                      <a:pt x="3205809" y="39052"/>
                      <a:pt x="3196254" y="29497"/>
                    </a:cubicBezTo>
                    <a:cubicBezTo>
                      <a:pt x="3183914" y="17157"/>
                      <a:pt x="3126417" y="4663"/>
                      <a:pt x="3107764" y="0"/>
                    </a:cubicBezTo>
                    <a:cubicBezTo>
                      <a:pt x="3081544" y="6555"/>
                      <a:pt x="3054330" y="9963"/>
                      <a:pt x="3029105" y="19665"/>
                    </a:cubicBezTo>
                    <a:cubicBezTo>
                      <a:pt x="3000291" y="30748"/>
                      <a:pt x="2965736" y="60716"/>
                      <a:pt x="2940615" y="78659"/>
                    </a:cubicBezTo>
                    <a:cubicBezTo>
                      <a:pt x="2930999" y="85527"/>
                      <a:pt x="2921378" y="92460"/>
                      <a:pt x="2911118" y="98323"/>
                    </a:cubicBezTo>
                    <a:cubicBezTo>
                      <a:pt x="2898392" y="105595"/>
                      <a:pt x="2883716" y="109469"/>
                      <a:pt x="2871789" y="117988"/>
                    </a:cubicBezTo>
                    <a:cubicBezTo>
                      <a:pt x="2834331" y="144744"/>
                      <a:pt x="2846363" y="153246"/>
                      <a:pt x="2812796" y="186813"/>
                    </a:cubicBezTo>
                    <a:cubicBezTo>
                      <a:pt x="2804440" y="195169"/>
                      <a:pt x="2793131" y="199923"/>
                      <a:pt x="2783299" y="206478"/>
                    </a:cubicBezTo>
                    <a:cubicBezTo>
                      <a:pt x="2780022" y="216310"/>
                      <a:pt x="2778609" y="226976"/>
                      <a:pt x="2773467" y="235975"/>
                    </a:cubicBezTo>
                    <a:cubicBezTo>
                      <a:pt x="2755665" y="267128"/>
                      <a:pt x="2739514" y="274382"/>
                      <a:pt x="2724305" y="304800"/>
                    </a:cubicBezTo>
                    <a:cubicBezTo>
                      <a:pt x="2716412" y="320586"/>
                      <a:pt x="2711809" y="337834"/>
                      <a:pt x="2704641" y="353962"/>
                    </a:cubicBezTo>
                    <a:cubicBezTo>
                      <a:pt x="2698688" y="367356"/>
                      <a:pt x="2690750" y="379819"/>
                      <a:pt x="2684976" y="393291"/>
                    </a:cubicBezTo>
                    <a:cubicBezTo>
                      <a:pt x="2680893" y="402817"/>
                      <a:pt x="2680893" y="414165"/>
                      <a:pt x="2675144" y="422788"/>
                    </a:cubicBezTo>
                    <a:cubicBezTo>
                      <a:pt x="2667431" y="434357"/>
                      <a:pt x="2654184" y="441308"/>
                      <a:pt x="2645647" y="452284"/>
                    </a:cubicBezTo>
                    <a:cubicBezTo>
                      <a:pt x="2631137" y="470939"/>
                      <a:pt x="2623030" y="494566"/>
                      <a:pt x="2606318" y="511278"/>
                    </a:cubicBezTo>
                    <a:cubicBezTo>
                      <a:pt x="2484205" y="633391"/>
                      <a:pt x="2614454" y="498508"/>
                      <a:pt x="2527660" y="599768"/>
                    </a:cubicBezTo>
                    <a:cubicBezTo>
                      <a:pt x="2518611" y="610325"/>
                      <a:pt x="2505877" y="617695"/>
                      <a:pt x="2498164" y="629265"/>
                    </a:cubicBezTo>
                    <a:cubicBezTo>
                      <a:pt x="2458907" y="688152"/>
                      <a:pt x="2467231" y="729023"/>
                      <a:pt x="2409673" y="786581"/>
                    </a:cubicBezTo>
                    <a:cubicBezTo>
                      <a:pt x="2223253" y="973001"/>
                      <a:pt x="2411385" y="797587"/>
                      <a:pt x="2281854" y="894736"/>
                    </a:cubicBezTo>
                    <a:cubicBezTo>
                      <a:pt x="2270730" y="903079"/>
                      <a:pt x="2265064" y="918586"/>
                      <a:pt x="2252357" y="924233"/>
                    </a:cubicBezTo>
                    <a:cubicBezTo>
                      <a:pt x="2234140" y="932330"/>
                      <a:pt x="2213028" y="930788"/>
                      <a:pt x="2193364" y="934065"/>
                    </a:cubicBezTo>
                    <a:cubicBezTo>
                      <a:pt x="2173699" y="953730"/>
                      <a:pt x="2156861" y="976702"/>
                      <a:pt x="2134370" y="993059"/>
                    </a:cubicBezTo>
                    <a:cubicBezTo>
                      <a:pt x="2120096" y="1003440"/>
                      <a:pt x="2099328" y="1002133"/>
                      <a:pt x="2085209" y="1012723"/>
                    </a:cubicBezTo>
                    <a:cubicBezTo>
                      <a:pt x="2072099" y="1022555"/>
                      <a:pt x="2066674" y="1039872"/>
                      <a:pt x="2055712" y="1052052"/>
                    </a:cubicBezTo>
                    <a:cubicBezTo>
                      <a:pt x="2011835" y="1100804"/>
                      <a:pt x="1997668" y="1101661"/>
                      <a:pt x="1967222" y="1150375"/>
                    </a:cubicBezTo>
                    <a:cubicBezTo>
                      <a:pt x="1943183" y="1188837"/>
                      <a:pt x="1954953" y="1186728"/>
                      <a:pt x="1927893" y="1219200"/>
                    </a:cubicBezTo>
                    <a:cubicBezTo>
                      <a:pt x="1918991" y="1229882"/>
                      <a:pt x="1907298" y="1238015"/>
                      <a:pt x="1898396" y="1248697"/>
                    </a:cubicBezTo>
                    <a:cubicBezTo>
                      <a:pt x="1890831" y="1257775"/>
                      <a:pt x="1886636" y="1269410"/>
                      <a:pt x="1878731" y="1278194"/>
                    </a:cubicBezTo>
                    <a:cubicBezTo>
                      <a:pt x="1857026" y="1302310"/>
                      <a:pt x="1827902" y="1320024"/>
                      <a:pt x="1809905" y="1347020"/>
                    </a:cubicBezTo>
                    <a:cubicBezTo>
                      <a:pt x="1755368" y="1428829"/>
                      <a:pt x="1841310" y="1298446"/>
                      <a:pt x="1750912" y="1445342"/>
                    </a:cubicBezTo>
                    <a:cubicBezTo>
                      <a:pt x="1738526" y="1465470"/>
                      <a:pt x="1723491" y="1483921"/>
                      <a:pt x="1711583" y="1504336"/>
                    </a:cubicBezTo>
                    <a:cubicBezTo>
                      <a:pt x="1700505" y="1523327"/>
                      <a:pt x="1691015" y="1543239"/>
                      <a:pt x="1682086" y="1563330"/>
                    </a:cubicBezTo>
                    <a:cubicBezTo>
                      <a:pt x="1677877" y="1572801"/>
                      <a:pt x="1678003" y="1584203"/>
                      <a:pt x="1672254" y="1592826"/>
                    </a:cubicBezTo>
                    <a:cubicBezTo>
                      <a:pt x="1664541" y="1604396"/>
                      <a:pt x="1652589" y="1612491"/>
                      <a:pt x="1642757" y="1622323"/>
                    </a:cubicBezTo>
                    <a:cubicBezTo>
                      <a:pt x="1594589" y="1718661"/>
                      <a:pt x="1653876" y="1623260"/>
                      <a:pt x="1593596" y="1671484"/>
                    </a:cubicBezTo>
                    <a:cubicBezTo>
                      <a:pt x="1568261" y="1691752"/>
                      <a:pt x="1554894" y="1728260"/>
                      <a:pt x="1524770" y="1740310"/>
                    </a:cubicBezTo>
                    <a:cubicBezTo>
                      <a:pt x="1464637" y="1764364"/>
                      <a:pt x="1490294" y="1750185"/>
                      <a:pt x="1446112" y="1779639"/>
                    </a:cubicBezTo>
                    <a:cubicBezTo>
                      <a:pt x="1436280" y="1796026"/>
                      <a:pt x="1428716" y="1814009"/>
                      <a:pt x="1416615" y="1828800"/>
                    </a:cubicBezTo>
                    <a:cubicBezTo>
                      <a:pt x="1399005" y="1850324"/>
                      <a:pt x="1374995" y="1866078"/>
                      <a:pt x="1357622" y="1887794"/>
                    </a:cubicBezTo>
                    <a:lnTo>
                      <a:pt x="1318293" y="1936955"/>
                    </a:lnTo>
                    <a:cubicBezTo>
                      <a:pt x="1299509" y="2012087"/>
                      <a:pt x="1324127" y="1942285"/>
                      <a:pt x="1269131" y="2015613"/>
                    </a:cubicBezTo>
                    <a:cubicBezTo>
                      <a:pt x="1228632" y="2069613"/>
                      <a:pt x="1274827" y="2046488"/>
                      <a:pt x="1219970" y="2064775"/>
                    </a:cubicBezTo>
                    <a:cubicBezTo>
                      <a:pt x="1203583" y="2077885"/>
                      <a:pt x="1187598" y="2091513"/>
                      <a:pt x="1170809" y="2104104"/>
                    </a:cubicBezTo>
                    <a:cubicBezTo>
                      <a:pt x="1161355" y="2111194"/>
                      <a:pt x="1150284" y="2116078"/>
                      <a:pt x="1141312" y="2123768"/>
                    </a:cubicBezTo>
                    <a:cubicBezTo>
                      <a:pt x="1112922" y="2148102"/>
                      <a:pt x="1096904" y="2175469"/>
                      <a:pt x="1062654" y="2192594"/>
                    </a:cubicBezTo>
                    <a:cubicBezTo>
                      <a:pt x="1044114" y="2201864"/>
                      <a:pt x="1023325" y="2205704"/>
                      <a:pt x="1003660" y="2212259"/>
                    </a:cubicBezTo>
                    <a:cubicBezTo>
                      <a:pt x="997105" y="2222091"/>
                      <a:pt x="991561" y="2232677"/>
                      <a:pt x="983996" y="2241755"/>
                    </a:cubicBezTo>
                    <a:cubicBezTo>
                      <a:pt x="955115" y="2276412"/>
                      <a:pt x="936617" y="2283173"/>
                      <a:pt x="895505" y="2310581"/>
                    </a:cubicBezTo>
                    <a:cubicBezTo>
                      <a:pt x="888950" y="2326968"/>
                      <a:pt x="882038" y="2343216"/>
                      <a:pt x="875841" y="2359742"/>
                    </a:cubicBezTo>
                    <a:cubicBezTo>
                      <a:pt x="863296" y="2393197"/>
                      <a:pt x="867927" y="2394036"/>
                      <a:pt x="846344" y="2428568"/>
                    </a:cubicBezTo>
                    <a:cubicBezTo>
                      <a:pt x="813169" y="2481646"/>
                      <a:pt x="824476" y="2454081"/>
                      <a:pt x="787351" y="2497394"/>
                    </a:cubicBezTo>
                    <a:cubicBezTo>
                      <a:pt x="776686" y="2509836"/>
                      <a:pt x="767686" y="2523613"/>
                      <a:pt x="757854" y="2536723"/>
                    </a:cubicBezTo>
                    <a:cubicBezTo>
                      <a:pt x="733804" y="2608875"/>
                      <a:pt x="770756" y="2512673"/>
                      <a:pt x="698860" y="2615381"/>
                    </a:cubicBezTo>
                    <a:cubicBezTo>
                      <a:pt x="688739" y="2629840"/>
                      <a:pt x="687767" y="2649114"/>
                      <a:pt x="679196" y="2664542"/>
                    </a:cubicBezTo>
                    <a:cubicBezTo>
                      <a:pt x="654330" y="2709300"/>
                      <a:pt x="635072" y="2710825"/>
                      <a:pt x="600538" y="2753033"/>
                    </a:cubicBezTo>
                    <a:cubicBezTo>
                      <a:pt x="485729" y="2893356"/>
                      <a:pt x="599263" y="2757721"/>
                      <a:pt x="551376" y="2841523"/>
                    </a:cubicBezTo>
                    <a:cubicBezTo>
                      <a:pt x="543246" y="2855751"/>
                      <a:pt x="530970" y="2867217"/>
                      <a:pt x="521880" y="2880852"/>
                    </a:cubicBezTo>
                    <a:cubicBezTo>
                      <a:pt x="473014" y="2954151"/>
                      <a:pt x="514784" y="2907612"/>
                      <a:pt x="462886" y="2959510"/>
                    </a:cubicBezTo>
                    <a:cubicBezTo>
                      <a:pt x="442673" y="3020150"/>
                      <a:pt x="468307" y="2963370"/>
                      <a:pt x="394060" y="3028336"/>
                    </a:cubicBezTo>
                    <a:cubicBezTo>
                      <a:pt x="385167" y="3036117"/>
                      <a:pt x="382301" y="3049050"/>
                      <a:pt x="374396" y="3057833"/>
                    </a:cubicBezTo>
                    <a:cubicBezTo>
                      <a:pt x="352692" y="3081949"/>
                      <a:pt x="323568" y="3099664"/>
                      <a:pt x="305570" y="3126659"/>
                    </a:cubicBezTo>
                    <a:cubicBezTo>
                      <a:pt x="299015" y="3136491"/>
                      <a:pt x="293595" y="3147183"/>
                      <a:pt x="285905" y="3156155"/>
                    </a:cubicBezTo>
                    <a:cubicBezTo>
                      <a:pt x="273839" y="3170231"/>
                      <a:pt x="258893" y="3181627"/>
                      <a:pt x="246576" y="3195484"/>
                    </a:cubicBezTo>
                    <a:cubicBezTo>
                      <a:pt x="232634" y="3211169"/>
                      <a:pt x="222086" y="3229807"/>
                      <a:pt x="207247" y="3244646"/>
                    </a:cubicBezTo>
                    <a:cubicBezTo>
                      <a:pt x="189147" y="3262746"/>
                      <a:pt x="166354" y="3275707"/>
                      <a:pt x="148254" y="3293807"/>
                    </a:cubicBezTo>
                    <a:cubicBezTo>
                      <a:pt x="139898" y="3302163"/>
                      <a:pt x="136279" y="3314332"/>
                      <a:pt x="128589" y="3323304"/>
                    </a:cubicBezTo>
                    <a:cubicBezTo>
                      <a:pt x="116523" y="3337380"/>
                      <a:pt x="102370" y="3349523"/>
                      <a:pt x="89260" y="3362633"/>
                    </a:cubicBezTo>
                    <a:cubicBezTo>
                      <a:pt x="65882" y="3432770"/>
                      <a:pt x="99032" y="3347976"/>
                      <a:pt x="49931" y="3421626"/>
                    </a:cubicBezTo>
                    <a:cubicBezTo>
                      <a:pt x="44182" y="3430249"/>
                      <a:pt x="45241" y="3442124"/>
                      <a:pt x="40099" y="3451123"/>
                    </a:cubicBezTo>
                    <a:cubicBezTo>
                      <a:pt x="31969" y="3465351"/>
                      <a:pt x="20434" y="3477342"/>
                      <a:pt x="10602" y="3490452"/>
                    </a:cubicBezTo>
                    <a:cubicBezTo>
                      <a:pt x="7325" y="3500284"/>
                      <a:pt x="770" y="3509585"/>
                      <a:pt x="770" y="3519949"/>
                    </a:cubicBezTo>
                    <a:cubicBezTo>
                      <a:pt x="770" y="3579155"/>
                      <a:pt x="-13360" y="3703227"/>
                      <a:pt x="79428" y="3726426"/>
                    </a:cubicBezTo>
                    <a:lnTo>
                      <a:pt x="118757" y="3736259"/>
                    </a:lnTo>
                    <a:cubicBezTo>
                      <a:pt x="135144" y="3746091"/>
                      <a:pt x="150175" y="3758658"/>
                      <a:pt x="167918" y="3765755"/>
                    </a:cubicBezTo>
                    <a:cubicBezTo>
                      <a:pt x="183435" y="3771962"/>
                      <a:pt x="200766" y="3771963"/>
                      <a:pt x="217080" y="3775588"/>
                    </a:cubicBezTo>
                    <a:cubicBezTo>
                      <a:pt x="341999" y="3803348"/>
                      <a:pt x="157360" y="3765611"/>
                      <a:pt x="305570" y="3795252"/>
                    </a:cubicBezTo>
                    <a:cubicBezTo>
                      <a:pt x="414713" y="3849825"/>
                      <a:pt x="237844" y="3767360"/>
                      <a:pt x="453054" y="3824749"/>
                    </a:cubicBezTo>
                    <a:cubicBezTo>
                      <a:pt x="468888" y="3828971"/>
                      <a:pt x="477408" y="3847591"/>
                      <a:pt x="492383" y="3854246"/>
                    </a:cubicBezTo>
                    <a:cubicBezTo>
                      <a:pt x="507654" y="3861033"/>
                      <a:pt x="524921" y="3862358"/>
                      <a:pt x="541544" y="3864078"/>
                    </a:cubicBezTo>
                    <a:cubicBezTo>
                      <a:pt x="620056" y="3872200"/>
                      <a:pt x="698860" y="3877187"/>
                      <a:pt x="777518" y="3883742"/>
                    </a:cubicBezTo>
                    <a:lnTo>
                      <a:pt x="826680" y="3893575"/>
                    </a:lnTo>
                    <a:cubicBezTo>
                      <a:pt x="858629" y="3899384"/>
                      <a:pt x="893699" y="3902805"/>
                      <a:pt x="925002" y="3913239"/>
                    </a:cubicBezTo>
                    <a:cubicBezTo>
                      <a:pt x="941746" y="3918820"/>
                      <a:pt x="956783" y="3929837"/>
                      <a:pt x="974164" y="3932904"/>
                    </a:cubicBezTo>
                    <a:cubicBezTo>
                      <a:pt x="1013029" y="3939763"/>
                      <a:pt x="1052822" y="3939459"/>
                      <a:pt x="1092151" y="3942736"/>
                    </a:cubicBezTo>
                    <a:cubicBezTo>
                      <a:pt x="1131480" y="3952568"/>
                      <a:pt x="1171679" y="3959413"/>
                      <a:pt x="1210138" y="3972233"/>
                    </a:cubicBezTo>
                    <a:cubicBezTo>
                      <a:pt x="1219970" y="3975510"/>
                      <a:pt x="1230108" y="3977982"/>
                      <a:pt x="1239634" y="3982065"/>
                    </a:cubicBezTo>
                    <a:cubicBezTo>
                      <a:pt x="1279026" y="3998948"/>
                      <a:pt x="1271569" y="4002339"/>
                      <a:pt x="1308460" y="4011562"/>
                    </a:cubicBezTo>
                    <a:cubicBezTo>
                      <a:pt x="1324673" y="4015615"/>
                      <a:pt x="1341553" y="4016803"/>
                      <a:pt x="1357622" y="4021394"/>
                    </a:cubicBezTo>
                    <a:cubicBezTo>
                      <a:pt x="1387518" y="4029936"/>
                      <a:pt x="1415210" y="4047458"/>
                      <a:pt x="1446112" y="4050891"/>
                    </a:cubicBezTo>
                    <a:lnTo>
                      <a:pt x="1534602" y="4060723"/>
                    </a:lnTo>
                    <a:cubicBezTo>
                      <a:pt x="1544434" y="4064000"/>
                      <a:pt x="1555310" y="4065062"/>
                      <a:pt x="1564099" y="4070555"/>
                    </a:cubicBezTo>
                    <a:cubicBezTo>
                      <a:pt x="1588311" y="4085687"/>
                      <a:pt x="1633252" y="4126654"/>
                      <a:pt x="1652589" y="4149213"/>
                    </a:cubicBezTo>
                    <a:cubicBezTo>
                      <a:pt x="1662678" y="4160984"/>
                      <a:pt x="1698804" y="4222959"/>
                      <a:pt x="1701751" y="4227871"/>
                    </a:cubicBezTo>
                    <a:cubicBezTo>
                      <a:pt x="1725746" y="4395838"/>
                      <a:pt x="1689302" y="4219525"/>
                      <a:pt x="1741080" y="4336026"/>
                    </a:cubicBezTo>
                    <a:cubicBezTo>
                      <a:pt x="1774332" y="4410843"/>
                      <a:pt x="1722085" y="4365971"/>
                      <a:pt x="1780409" y="4404852"/>
                    </a:cubicBezTo>
                    <a:cubicBezTo>
                      <a:pt x="1790241" y="4417962"/>
                      <a:pt x="1798318" y="4432594"/>
                      <a:pt x="1809905" y="4444181"/>
                    </a:cubicBezTo>
                    <a:cubicBezTo>
                      <a:pt x="1818261" y="4452537"/>
                      <a:pt x="1832020" y="4454618"/>
                      <a:pt x="1839402" y="4463846"/>
                    </a:cubicBezTo>
                    <a:cubicBezTo>
                      <a:pt x="1845876" y="4471939"/>
                      <a:pt x="1842599" y="4485380"/>
                      <a:pt x="1849234" y="4493342"/>
                    </a:cubicBezTo>
                    <a:cubicBezTo>
                      <a:pt x="1859725" y="4505931"/>
                      <a:pt x="1875454" y="4513007"/>
                      <a:pt x="1888564" y="4522839"/>
                    </a:cubicBezTo>
                    <a:cubicBezTo>
                      <a:pt x="1934904" y="4592352"/>
                      <a:pt x="1874386" y="4508662"/>
                      <a:pt x="1947557" y="4581833"/>
                    </a:cubicBezTo>
                    <a:cubicBezTo>
                      <a:pt x="2000163" y="4634439"/>
                      <a:pt x="1927057" y="4588738"/>
                      <a:pt x="1996718" y="4650659"/>
                    </a:cubicBezTo>
                    <a:cubicBezTo>
                      <a:pt x="2014382" y="4666361"/>
                      <a:pt x="2036047" y="4676878"/>
                      <a:pt x="2055712" y="4689988"/>
                    </a:cubicBezTo>
                    <a:lnTo>
                      <a:pt x="2085209" y="4709652"/>
                    </a:lnTo>
                    <a:cubicBezTo>
                      <a:pt x="2104873" y="4722762"/>
                      <a:pt x="2121274" y="4743249"/>
                      <a:pt x="2144202" y="4748981"/>
                    </a:cubicBezTo>
                    <a:lnTo>
                      <a:pt x="2183531" y="4758813"/>
                    </a:lnTo>
                    <a:cubicBezTo>
                      <a:pt x="2278724" y="4806411"/>
                      <a:pt x="2152795" y="4748627"/>
                      <a:pt x="2291686" y="4788310"/>
                    </a:cubicBezTo>
                    <a:cubicBezTo>
                      <a:pt x="2315686" y="4795167"/>
                      <a:pt x="2336833" y="4809914"/>
                      <a:pt x="2360512" y="4817807"/>
                    </a:cubicBezTo>
                    <a:cubicBezTo>
                      <a:pt x="2376366" y="4823092"/>
                      <a:pt x="2393286" y="4824362"/>
                      <a:pt x="2409673" y="4827639"/>
                    </a:cubicBezTo>
                    <a:cubicBezTo>
                      <a:pt x="2434339" y="4846139"/>
                      <a:pt x="2483783" y="4884358"/>
                      <a:pt x="2507996" y="4896465"/>
                    </a:cubicBezTo>
                    <a:cubicBezTo>
                      <a:pt x="2527660" y="4906297"/>
                      <a:pt x="2546327" y="4918449"/>
                      <a:pt x="2566989" y="4925962"/>
                    </a:cubicBezTo>
                    <a:cubicBezTo>
                      <a:pt x="2582695" y="4931673"/>
                      <a:pt x="2599764" y="4932517"/>
                      <a:pt x="2616151" y="4935794"/>
                    </a:cubicBezTo>
                    <a:cubicBezTo>
                      <a:pt x="2678119" y="4977108"/>
                      <a:pt x="2620872" y="4944349"/>
                      <a:pt x="2743970" y="4975123"/>
                    </a:cubicBezTo>
                    <a:cubicBezTo>
                      <a:pt x="2766472" y="4980748"/>
                      <a:pt x="2810908" y="4992519"/>
                      <a:pt x="2832460" y="4994788"/>
                    </a:cubicBezTo>
                    <a:cubicBezTo>
                      <a:pt x="2878208" y="4999604"/>
                      <a:pt x="2924284" y="5000635"/>
                      <a:pt x="2970112" y="5004620"/>
                    </a:cubicBezTo>
                    <a:cubicBezTo>
                      <a:pt x="2999679" y="5007191"/>
                      <a:pt x="3029105" y="5011175"/>
                      <a:pt x="3058602" y="5014452"/>
                    </a:cubicBezTo>
                    <a:cubicBezTo>
                      <a:pt x="3084821" y="5024284"/>
                      <a:pt x="3110496" y="5035714"/>
                      <a:pt x="3137260" y="5043949"/>
                    </a:cubicBezTo>
                    <a:cubicBezTo>
                      <a:pt x="3189646" y="5060068"/>
                      <a:pt x="3302682" y="5062622"/>
                      <a:pt x="3333905" y="5063613"/>
                    </a:cubicBezTo>
                    <a:cubicBezTo>
                      <a:pt x="3491176" y="5068606"/>
                      <a:pt x="3648538" y="5070168"/>
                      <a:pt x="3805854" y="5073446"/>
                    </a:cubicBezTo>
                    <a:lnTo>
                      <a:pt x="3943505" y="5093110"/>
                    </a:lnTo>
                    <a:cubicBezTo>
                      <a:pt x="3960012" y="5095716"/>
                      <a:pt x="3976123" y="5100579"/>
                      <a:pt x="3992667" y="5102942"/>
                    </a:cubicBezTo>
                    <a:cubicBezTo>
                      <a:pt x="4022047" y="5107139"/>
                      <a:pt x="4051660" y="5109497"/>
                      <a:pt x="4081157" y="5112775"/>
                    </a:cubicBezTo>
                    <a:lnTo>
                      <a:pt x="4651428" y="5102942"/>
                    </a:lnTo>
                    <a:cubicBezTo>
                      <a:pt x="4680564" y="5102002"/>
                      <a:pt x="4693467" y="5088635"/>
                      <a:pt x="4720254" y="5083278"/>
                    </a:cubicBezTo>
                    <a:cubicBezTo>
                      <a:pt x="4755319" y="5076265"/>
                      <a:pt x="4846906" y="5067020"/>
                      <a:pt x="4877570" y="5063613"/>
                    </a:cubicBezTo>
                    <a:cubicBezTo>
                      <a:pt x="4897235" y="5057058"/>
                      <a:pt x="4918024" y="5053219"/>
                      <a:pt x="4936564" y="5043949"/>
                    </a:cubicBezTo>
                    <a:cubicBezTo>
                      <a:pt x="4949674" y="5037394"/>
                      <a:pt x="4962169" y="5029430"/>
                      <a:pt x="4975893" y="5024284"/>
                    </a:cubicBezTo>
                    <a:cubicBezTo>
                      <a:pt x="4991761" y="5018334"/>
                      <a:pt x="5051036" y="5007289"/>
                      <a:pt x="5064383" y="5004620"/>
                    </a:cubicBezTo>
                    <a:cubicBezTo>
                      <a:pt x="5074215" y="4998065"/>
                      <a:pt x="5084264" y="4991823"/>
                      <a:pt x="5093880" y="4984955"/>
                    </a:cubicBezTo>
                    <a:cubicBezTo>
                      <a:pt x="5107215" y="4975430"/>
                      <a:pt x="5118981" y="4963589"/>
                      <a:pt x="5133209" y="4955459"/>
                    </a:cubicBezTo>
                    <a:cubicBezTo>
                      <a:pt x="5156094" y="4942382"/>
                      <a:pt x="5216391" y="4937957"/>
                      <a:pt x="5231531" y="4935794"/>
                    </a:cubicBezTo>
                    <a:cubicBezTo>
                      <a:pt x="5279761" y="4903642"/>
                      <a:pt x="5250408" y="4913740"/>
                      <a:pt x="5329854" y="4925962"/>
                    </a:cubicBezTo>
                    <a:cubicBezTo>
                      <a:pt x="5351670" y="4929318"/>
                      <a:pt x="5394577" y="4933742"/>
                      <a:pt x="5418344" y="4945626"/>
                    </a:cubicBezTo>
                    <a:cubicBezTo>
                      <a:pt x="5435437" y="4954172"/>
                      <a:pt x="5449761" y="4968026"/>
                      <a:pt x="5467505" y="4975123"/>
                    </a:cubicBezTo>
                    <a:cubicBezTo>
                      <a:pt x="5523617" y="4997568"/>
                      <a:pt x="5502805" y="4973108"/>
                      <a:pt x="5546164" y="4994788"/>
                    </a:cubicBezTo>
                    <a:cubicBezTo>
                      <a:pt x="5614060" y="5028737"/>
                      <a:pt x="5533141" y="5003822"/>
                      <a:pt x="5614989" y="5024284"/>
                    </a:cubicBezTo>
                    <a:cubicBezTo>
                      <a:pt x="5699566" y="5066572"/>
                      <a:pt x="5644340" y="5045427"/>
                      <a:pt x="5723144" y="5063613"/>
                    </a:cubicBezTo>
                    <a:cubicBezTo>
                      <a:pt x="5749478" y="5069690"/>
                      <a:pt x="5801802" y="5083278"/>
                      <a:pt x="5801802" y="5083278"/>
                    </a:cubicBezTo>
                    <a:cubicBezTo>
                      <a:pt x="5814912" y="5093110"/>
                      <a:pt x="5826474" y="5105446"/>
                      <a:pt x="5841131" y="5112775"/>
                    </a:cubicBezTo>
                    <a:cubicBezTo>
                      <a:pt x="5853217" y="5118818"/>
                      <a:pt x="5867640" y="5118334"/>
                      <a:pt x="5880460" y="5122607"/>
                    </a:cubicBezTo>
                    <a:cubicBezTo>
                      <a:pt x="5897204" y="5128188"/>
                      <a:pt x="5913096" y="5136074"/>
                      <a:pt x="5929622" y="5142271"/>
                    </a:cubicBezTo>
                    <a:cubicBezTo>
                      <a:pt x="5939326" y="5145910"/>
                      <a:pt x="5949153" y="5149257"/>
                      <a:pt x="5959118" y="5152104"/>
                    </a:cubicBezTo>
                    <a:cubicBezTo>
                      <a:pt x="5972111" y="5155816"/>
                      <a:pt x="5998447" y="5161936"/>
                      <a:pt x="5998447" y="5161936"/>
                    </a:cubicBezTo>
                  </a:path>
                </a:pathLst>
              </a:custGeom>
              <a:noFill/>
              <a:ln>
                <a:solidFill>
                  <a:srgbClr val="92D050">
                    <a:alpha val="7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Isosceles Triangle 1">
              <a:extLst>
                <a:ext uri="{FF2B5EF4-FFF2-40B4-BE49-F238E27FC236}">
                  <a16:creationId xmlns:a16="http://schemas.microsoft.com/office/drawing/2014/main" id="{85933BA1-26E7-1F9F-A93E-3C4F195193B5}"/>
                </a:ext>
              </a:extLst>
            </p:cNvPr>
            <p:cNvSpPr/>
            <p:nvPr/>
          </p:nvSpPr>
          <p:spPr>
            <a:xfrm>
              <a:off x="4267200" y="5791200"/>
              <a:ext cx="152400" cy="12482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A92EEF0-4306-704D-8CAB-38248269B612}"/>
                </a:ext>
              </a:extLst>
            </p:cNvPr>
            <p:cNvSpPr txBox="1"/>
            <p:nvPr/>
          </p:nvSpPr>
          <p:spPr>
            <a:xfrm>
              <a:off x="304800" y="1981200"/>
              <a:ext cx="1905000" cy="2492990"/>
            </a:xfrm>
            <a:prstGeom prst="rect">
              <a:avLst/>
            </a:prstGeom>
            <a:solidFill>
              <a:schemeClr val="bg1"/>
            </a:solidFill>
            <a:ln>
              <a:solidFill>
                <a:schemeClr val="tx1"/>
              </a:solidFill>
            </a:ln>
          </p:spPr>
          <p:txBody>
            <a:bodyPr wrap="square" rtlCol="0">
              <a:spAutoFit/>
            </a:bodyPr>
            <a:lstStyle/>
            <a:p>
              <a:r>
                <a:rPr lang="en-US" sz="1200" dirty="0">
                  <a:latin typeface="Century Gothic" panose="020B0502020202020204" pitchFamily="34" charset="0"/>
                </a:rPr>
                <a:t>5 Days ago. A UNMIC foot patrol from your Company hit an IED. The IED is believed to be a simple victim operated IED. Components found afterwards suggest the main charge was military ordnance (likely 82mm mortar) and the switch was a pressure plate.</a:t>
              </a:r>
              <a:endParaRPr lang="en-GB" sz="1200" dirty="0">
                <a:latin typeface="Century Gothic" panose="020B0502020202020204" pitchFamily="34" charset="0"/>
              </a:endParaRPr>
            </a:p>
          </p:txBody>
        </p:sp>
        <p:cxnSp>
          <p:nvCxnSpPr>
            <p:cNvPr id="7" name="Straight Arrow Connector 6">
              <a:extLst>
                <a:ext uri="{FF2B5EF4-FFF2-40B4-BE49-F238E27FC236}">
                  <a16:creationId xmlns:a16="http://schemas.microsoft.com/office/drawing/2014/main" id="{2E0E3B0F-3BA3-ECBA-02D6-74A5074B5A4D}"/>
                </a:ext>
              </a:extLst>
            </p:cNvPr>
            <p:cNvCxnSpPr>
              <a:cxnSpLocks/>
            </p:cNvCxnSpPr>
            <p:nvPr/>
          </p:nvCxnSpPr>
          <p:spPr>
            <a:xfrm>
              <a:off x="2209800" y="4495800"/>
              <a:ext cx="2057400" cy="14202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Isosceles Triangle 11">
              <a:extLst>
                <a:ext uri="{FF2B5EF4-FFF2-40B4-BE49-F238E27FC236}">
                  <a16:creationId xmlns:a16="http://schemas.microsoft.com/office/drawing/2014/main" id="{7CFD2511-13F2-E5C8-F6EF-03BFE9E4FD06}"/>
                </a:ext>
              </a:extLst>
            </p:cNvPr>
            <p:cNvSpPr/>
            <p:nvPr/>
          </p:nvSpPr>
          <p:spPr>
            <a:xfrm>
              <a:off x="8153400" y="6233603"/>
              <a:ext cx="185196" cy="128654"/>
            </a:xfrm>
            <a:prstGeom prst="triangl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CE20D00-A781-ACB4-DD84-8187FC31CCD2}"/>
                </a:ext>
              </a:extLst>
            </p:cNvPr>
            <p:cNvSpPr txBox="1"/>
            <p:nvPr/>
          </p:nvSpPr>
          <p:spPr>
            <a:xfrm>
              <a:off x="6705600" y="1387948"/>
              <a:ext cx="1905000" cy="1200329"/>
            </a:xfrm>
            <a:prstGeom prst="rect">
              <a:avLst/>
            </a:prstGeom>
            <a:solidFill>
              <a:schemeClr val="bg1"/>
            </a:solidFill>
            <a:ln>
              <a:solidFill>
                <a:schemeClr val="tx1"/>
              </a:solidFill>
            </a:ln>
          </p:spPr>
          <p:txBody>
            <a:bodyPr wrap="square" rtlCol="0">
              <a:spAutoFit/>
            </a:bodyPr>
            <a:lstStyle/>
            <a:p>
              <a:r>
                <a:rPr lang="en-US" sz="1200" dirty="0">
                  <a:latin typeface="Century Gothic" panose="020B0502020202020204" pitchFamily="34" charset="0"/>
                </a:rPr>
                <a:t>Since the IED incident, civilians have stopped using the main road through the village. This is normally a busy area.</a:t>
              </a:r>
              <a:endParaRPr lang="en-GB" sz="1200" dirty="0">
                <a:latin typeface="Century Gothic" panose="020B0502020202020204" pitchFamily="34" charset="0"/>
              </a:endParaRPr>
            </a:p>
          </p:txBody>
        </p:sp>
        <p:cxnSp>
          <p:nvCxnSpPr>
            <p:cNvPr id="14" name="Straight Arrow Connector 13">
              <a:extLst>
                <a:ext uri="{FF2B5EF4-FFF2-40B4-BE49-F238E27FC236}">
                  <a16:creationId xmlns:a16="http://schemas.microsoft.com/office/drawing/2014/main" id="{532653EB-FC47-24B8-E677-3F9A44565ECA}"/>
                </a:ext>
              </a:extLst>
            </p:cNvPr>
            <p:cNvCxnSpPr>
              <a:cxnSpLocks/>
              <a:endCxn id="10" idx="126"/>
            </p:cNvCxnSpPr>
            <p:nvPr/>
          </p:nvCxnSpPr>
          <p:spPr>
            <a:xfrm flipH="1">
              <a:off x="3882043" y="2588277"/>
              <a:ext cx="2823557" cy="7919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662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619731"/>
            <a:ext cx="9601200" cy="6009669"/>
          </a:xfrm>
        </p:spPr>
        <p:txBody>
          <a:bodyPr>
            <a:normAutofit fontScale="47500" lnSpcReduction="20000"/>
          </a:bodyPr>
          <a:lstStyle/>
          <a:p>
            <a:pPr marL="0" indent="0" algn="just">
              <a:spcAft>
                <a:spcPts val="600"/>
              </a:spcAft>
              <a:buNone/>
            </a:pPr>
            <a:r>
              <a:rPr lang="en-US" sz="4200" dirty="0">
                <a:latin typeface="Century Gothic" panose="020B0502020202020204" pitchFamily="34" charset="0"/>
              </a:rPr>
              <a:t>As the Search Team Commander you are to carry out a threat assessment and identify possible VAs and VPs. </a:t>
            </a:r>
          </a:p>
          <a:p>
            <a:pPr marL="0" indent="0" algn="just">
              <a:spcAft>
                <a:spcPts val="600"/>
              </a:spcAft>
              <a:buNone/>
            </a:pPr>
            <a:r>
              <a:rPr lang="en-US" sz="4200" dirty="0">
                <a:latin typeface="Century Gothic" panose="020B0502020202020204" pitchFamily="34" charset="0"/>
              </a:rPr>
              <a:t>Your syndicate must, as a minimum;</a:t>
            </a:r>
          </a:p>
          <a:p>
            <a:pPr marL="0" indent="0" algn="just">
              <a:spcAft>
                <a:spcPts val="600"/>
              </a:spcAft>
              <a:buNone/>
            </a:pPr>
            <a:r>
              <a:rPr lang="en-US" sz="4200" dirty="0">
                <a:latin typeface="Century Gothic" panose="020B0502020202020204" pitchFamily="34" charset="0"/>
              </a:rPr>
              <a:t>•	Complete the threat assessment using the 6Ws. </a:t>
            </a:r>
          </a:p>
          <a:p>
            <a:pPr marL="0" indent="0" algn="just">
              <a:spcAft>
                <a:spcPts val="600"/>
              </a:spcAft>
              <a:buNone/>
            </a:pPr>
            <a:r>
              <a:rPr lang="en-US" sz="4200" dirty="0">
                <a:latin typeface="Century Gothic" panose="020B0502020202020204" pitchFamily="34" charset="0"/>
              </a:rPr>
              <a:t>•	Specifically identify the VPs and VA’s and be able to qualify them. i.e. explain why they are VA’s and VPs.</a:t>
            </a:r>
          </a:p>
          <a:p>
            <a:pPr marL="0" indent="0" algn="just">
              <a:spcAft>
                <a:spcPts val="600"/>
              </a:spcAft>
              <a:buNone/>
            </a:pPr>
            <a:r>
              <a:rPr lang="en-US" sz="4200" dirty="0">
                <a:latin typeface="Century Gothic" panose="020B0502020202020204" pitchFamily="34" charset="0"/>
              </a:rPr>
              <a:t>•	Remember to use CAGES to help identify and qualify VPs and VAs.</a:t>
            </a:r>
          </a:p>
          <a:p>
            <a:pPr marL="757238" lvl="1" indent="-571500" algn="just">
              <a:spcAft>
                <a:spcPts val="600"/>
              </a:spcAft>
              <a:buFont typeface="Arial" panose="020B0604020202020204" pitchFamily="34" charset="0"/>
              <a:buChar char="•"/>
            </a:pPr>
            <a:r>
              <a:rPr lang="en-US" sz="4200" b="1" dirty="0">
                <a:solidFill>
                  <a:schemeClr val="tx1"/>
                </a:solidFill>
                <a:latin typeface="Century Gothic" panose="020B0502020202020204" pitchFamily="34" charset="0"/>
              </a:rPr>
              <a:t>Channeling</a:t>
            </a:r>
            <a:r>
              <a:rPr lang="en-US" sz="4200" dirty="0">
                <a:solidFill>
                  <a:schemeClr val="tx1"/>
                </a:solidFill>
                <a:latin typeface="Century Gothic" panose="020B0502020202020204" pitchFamily="34" charset="0"/>
              </a:rPr>
              <a:t> – are there parts of the route which are channeled with no alternative by-pass?</a:t>
            </a:r>
          </a:p>
          <a:p>
            <a:pPr marL="757238" lvl="1" indent="-571500" algn="just">
              <a:spcAft>
                <a:spcPts val="600"/>
              </a:spcAft>
              <a:buFont typeface="Arial" panose="020B0604020202020204" pitchFamily="34" charset="0"/>
              <a:buChar char="•"/>
            </a:pPr>
            <a:r>
              <a:rPr lang="en-US" sz="4200" b="1" dirty="0">
                <a:solidFill>
                  <a:schemeClr val="tx1"/>
                </a:solidFill>
                <a:latin typeface="Century Gothic" panose="020B0502020202020204" pitchFamily="34" charset="0"/>
              </a:rPr>
              <a:t>Aiming Markers </a:t>
            </a:r>
            <a:r>
              <a:rPr lang="en-US" sz="4200" dirty="0">
                <a:solidFill>
                  <a:schemeClr val="tx1"/>
                </a:solidFill>
                <a:latin typeface="Century Gothic" panose="020B0502020202020204" pitchFamily="34" charset="0"/>
              </a:rPr>
              <a:t>– Are there possible aiming markers or linear features to aim along?</a:t>
            </a:r>
          </a:p>
          <a:p>
            <a:pPr marL="757238" lvl="1" indent="-571500" algn="just">
              <a:spcAft>
                <a:spcPts val="600"/>
              </a:spcAft>
              <a:buFont typeface="Arial" panose="020B0604020202020204" pitchFamily="34" charset="0"/>
              <a:buChar char="•"/>
            </a:pPr>
            <a:r>
              <a:rPr lang="en-US" sz="4200" b="1" dirty="0">
                <a:solidFill>
                  <a:schemeClr val="tx1"/>
                </a:solidFill>
                <a:latin typeface="Century Gothic" panose="020B0502020202020204" pitchFamily="34" charset="0"/>
              </a:rPr>
              <a:t>Ground</a:t>
            </a:r>
            <a:r>
              <a:rPr lang="en-US" sz="4200" dirty="0">
                <a:solidFill>
                  <a:schemeClr val="tx1"/>
                </a:solidFill>
                <a:latin typeface="Century Gothic" panose="020B0502020202020204" pitchFamily="34" charset="0"/>
              </a:rPr>
              <a:t> – Does the ground lend itself to an attack?</a:t>
            </a:r>
          </a:p>
          <a:p>
            <a:pPr marL="757238" lvl="1" indent="-571500" algn="just">
              <a:spcAft>
                <a:spcPts val="600"/>
              </a:spcAft>
              <a:buFont typeface="Arial" panose="020B0604020202020204" pitchFamily="34" charset="0"/>
              <a:buChar char="•"/>
            </a:pPr>
            <a:r>
              <a:rPr lang="en-US" sz="4200" b="1" dirty="0">
                <a:solidFill>
                  <a:schemeClr val="tx1"/>
                </a:solidFill>
                <a:latin typeface="Century Gothic" panose="020B0502020202020204" pitchFamily="34" charset="0"/>
              </a:rPr>
              <a:t>Environment</a:t>
            </a:r>
            <a:r>
              <a:rPr lang="en-US" sz="4200" dirty="0">
                <a:solidFill>
                  <a:schemeClr val="tx1"/>
                </a:solidFill>
                <a:latin typeface="Century Gothic" panose="020B0502020202020204" pitchFamily="34" charset="0"/>
              </a:rPr>
              <a:t> – Is there unusual activity?</a:t>
            </a:r>
          </a:p>
          <a:p>
            <a:pPr marL="757238" lvl="1" indent="-571500" algn="just">
              <a:spcAft>
                <a:spcPts val="600"/>
              </a:spcAft>
              <a:buFont typeface="Arial" panose="020B0604020202020204" pitchFamily="34" charset="0"/>
              <a:buChar char="•"/>
            </a:pPr>
            <a:r>
              <a:rPr lang="en-US" sz="4200" b="1" dirty="0">
                <a:solidFill>
                  <a:schemeClr val="tx1"/>
                </a:solidFill>
                <a:latin typeface="Century Gothic" panose="020B0502020202020204" pitchFamily="34" charset="0"/>
              </a:rPr>
              <a:t>Setting Patterns </a:t>
            </a:r>
            <a:r>
              <a:rPr lang="en-US" sz="4200" dirty="0">
                <a:solidFill>
                  <a:schemeClr val="tx1"/>
                </a:solidFill>
                <a:latin typeface="Century Gothic" panose="020B0502020202020204" pitchFamily="34" charset="0"/>
              </a:rPr>
              <a:t>– Have we set a targetable pattern of </a:t>
            </a:r>
            <a:r>
              <a:rPr lang="en-US" sz="4200" dirty="0" err="1">
                <a:solidFill>
                  <a:schemeClr val="tx1"/>
                </a:solidFill>
                <a:latin typeface="Century Gothic" panose="020B0502020202020204" pitchFamily="34" charset="0"/>
              </a:rPr>
              <a:t>behaviour</a:t>
            </a:r>
            <a:r>
              <a:rPr lang="en-US" sz="4200" dirty="0">
                <a:solidFill>
                  <a:schemeClr val="tx1"/>
                </a:solidFill>
                <a:latin typeface="Century Gothic" panose="020B0502020202020204" pitchFamily="34" charset="0"/>
              </a:rPr>
              <a:t>?</a:t>
            </a:r>
          </a:p>
          <a:p>
            <a:pPr marL="0" indent="0" algn="just">
              <a:spcAft>
                <a:spcPts val="600"/>
              </a:spcAft>
              <a:buNone/>
            </a:pPr>
            <a:endParaRPr lang="en-US" sz="4200" dirty="0">
              <a:latin typeface="Century Gothic" panose="020B0502020202020204" pitchFamily="34" charset="0"/>
            </a:endParaRPr>
          </a:p>
          <a:p>
            <a:pPr marL="0" indent="0" algn="just">
              <a:spcAft>
                <a:spcPts val="600"/>
              </a:spcAft>
              <a:buNone/>
            </a:pPr>
            <a:r>
              <a:rPr lang="en-US" sz="4200" dirty="0">
                <a:latin typeface="Century Gothic" panose="020B0502020202020204" pitchFamily="34" charset="0"/>
              </a:rPr>
              <a:t>You have </a:t>
            </a:r>
            <a:r>
              <a:rPr lang="en-US" sz="4200" dirty="0"/>
              <a:t>20</a:t>
            </a:r>
            <a:r>
              <a:rPr lang="en-US" sz="4200" dirty="0">
                <a:latin typeface="Century Gothic" panose="020B0502020202020204" pitchFamily="34" charset="0"/>
              </a:rPr>
              <a:t> minutes to carry out the assessment. You are to provide a </a:t>
            </a:r>
            <a:r>
              <a:rPr lang="en-US" sz="4200" dirty="0"/>
              <a:t>5</a:t>
            </a:r>
            <a:r>
              <a:rPr lang="en-US" sz="4200" dirty="0">
                <a:latin typeface="Century Gothic" panose="020B0502020202020204" pitchFamily="34" charset="0"/>
              </a:rPr>
              <a:t>-minute brief to the class on your assessment and recommendations. </a:t>
            </a:r>
          </a:p>
        </p:txBody>
      </p:sp>
      <p:sp>
        <p:nvSpPr>
          <p:cNvPr id="4" name="Title 3"/>
          <p:cNvSpPr>
            <a:spLocks noGrp="1"/>
          </p:cNvSpPr>
          <p:nvPr>
            <p:ph type="title"/>
          </p:nvPr>
        </p:nvSpPr>
        <p:spPr>
          <a:xfrm>
            <a:off x="561687" y="123735"/>
            <a:ext cx="7886700" cy="624598"/>
          </a:xfrm>
        </p:spPr>
        <p:txBody>
          <a:bodyPr/>
          <a:lstStyle/>
          <a:p>
            <a:r>
              <a:rPr lang="en-US" b="0" dirty="0"/>
              <a:t>E</a:t>
            </a:r>
            <a:r>
              <a:rPr lang="en-GB" b="0" dirty="0" err="1"/>
              <a:t>xercise</a:t>
            </a:r>
            <a:r>
              <a:rPr lang="en-GB" b="0" dirty="0"/>
              <a:t> Requirement</a:t>
            </a:r>
          </a:p>
        </p:txBody>
      </p:sp>
    </p:spTree>
    <p:extLst>
      <p:ext uri="{BB962C8B-B14F-4D97-AF65-F5344CB8AC3E}">
        <p14:creationId xmlns:p14="http://schemas.microsoft.com/office/powerpoint/2010/main" val="1730606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619731"/>
            <a:ext cx="9601200" cy="5628669"/>
          </a:xfrm>
        </p:spPr>
        <p:txBody>
          <a:bodyPr>
            <a:normAutofit fontScale="92500" lnSpcReduction="10000"/>
          </a:bodyPr>
          <a:lstStyle/>
          <a:p>
            <a:pPr marL="0" indent="0" algn="just">
              <a:spcAft>
                <a:spcPts val="600"/>
              </a:spcAft>
              <a:buNone/>
            </a:pPr>
            <a:r>
              <a:rPr lang="en-US" sz="2000" b="1" dirty="0"/>
              <a:t>Situation</a:t>
            </a:r>
            <a:r>
              <a:rPr lang="en-US" sz="2000" dirty="0"/>
              <a:t>. </a:t>
            </a:r>
          </a:p>
          <a:p>
            <a:pPr marL="0" indent="0" algn="just">
              <a:spcAft>
                <a:spcPts val="600"/>
              </a:spcAft>
              <a:buNone/>
            </a:pPr>
            <a:r>
              <a:rPr lang="en-US" sz="2000" dirty="0"/>
              <a:t>You are a member of an insurgency group deployed in CARANA. Your organization is part of a wider terrorist group operating in CARANA seeking to overthrow the legitimate government. Your group has been tasked to cause disruption and inflict casualties on UNMIC forces deploying from a nearby Forward Operating Base (FOB) and gain support from the local population.</a:t>
            </a:r>
          </a:p>
          <a:p>
            <a:pPr marL="0" indent="0" algn="just">
              <a:spcAft>
                <a:spcPts val="600"/>
              </a:spcAft>
              <a:buNone/>
            </a:pPr>
            <a:r>
              <a:rPr lang="en-US" sz="2000" dirty="0"/>
              <a:t>In addition to normal vehicle patrols, the UNMIC Forces conducts regular foot patrols through the center of the village to reassure the population and deter your insurgent group from gaining popular support. </a:t>
            </a:r>
          </a:p>
          <a:p>
            <a:pPr marL="0" indent="0" algn="just">
              <a:spcAft>
                <a:spcPts val="600"/>
              </a:spcAft>
              <a:buNone/>
            </a:pPr>
            <a:r>
              <a:rPr lang="en-US" sz="2000" dirty="0"/>
              <a:t>The patrols tend to take place in the morning before the heat of the day and  late in the evening, they always use the route shown either clockwise or anti clockwise, normally stopping for a water break on route, 5 and 25m checks are conducted whenever they stop. The local population routinely use this same routes in the village area but they do not use the routes near the FOB area. </a:t>
            </a:r>
          </a:p>
          <a:p>
            <a:pPr marL="0" indent="0" algn="just">
              <a:spcAft>
                <a:spcPts val="600"/>
              </a:spcAft>
              <a:buNone/>
            </a:pPr>
            <a:r>
              <a:rPr lang="en-US" sz="2000" dirty="0"/>
              <a:t>5 days ago you emplaced an VO IED that was found and neutralized by the UNMIC forces. </a:t>
            </a:r>
          </a:p>
          <a:p>
            <a:pPr marL="0" indent="0" algn="just">
              <a:spcAft>
                <a:spcPts val="600"/>
              </a:spcAft>
              <a:buNone/>
            </a:pPr>
            <a:r>
              <a:rPr lang="en-US" sz="2000" dirty="0"/>
              <a:t>You are now required to make up for your previous embarrassment and prove to your commanders that you are able to conduct an effective IED attack.  </a:t>
            </a:r>
          </a:p>
        </p:txBody>
      </p:sp>
      <p:sp>
        <p:nvSpPr>
          <p:cNvPr id="4" name="Title 3"/>
          <p:cNvSpPr>
            <a:spLocks noGrp="1"/>
          </p:cNvSpPr>
          <p:nvPr>
            <p:ph type="title"/>
          </p:nvPr>
        </p:nvSpPr>
        <p:spPr>
          <a:xfrm>
            <a:off x="561687" y="123735"/>
            <a:ext cx="7886700" cy="624598"/>
          </a:xfrm>
        </p:spPr>
        <p:txBody>
          <a:bodyPr/>
          <a:lstStyle/>
          <a:p>
            <a:r>
              <a:rPr lang="en-GB" b="0" dirty="0"/>
              <a:t>Threat Assessment Exercise 2</a:t>
            </a:r>
          </a:p>
        </p:txBody>
      </p:sp>
    </p:spTree>
    <p:extLst>
      <p:ext uri="{BB962C8B-B14F-4D97-AF65-F5344CB8AC3E}">
        <p14:creationId xmlns:p14="http://schemas.microsoft.com/office/powerpoint/2010/main" val="111492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803" y="0"/>
            <a:ext cx="8543925" cy="636027"/>
          </a:xfrm>
        </p:spPr>
        <p:txBody>
          <a:bodyPr/>
          <a:lstStyle/>
          <a:p>
            <a:r>
              <a:rPr lang="en-US" b="0" dirty="0">
                <a:latin typeface="+mn-lt"/>
              </a:rPr>
              <a:t>M</a:t>
            </a:r>
            <a:r>
              <a:rPr lang="en-GB" b="0" dirty="0">
                <a:latin typeface="+mn-lt"/>
              </a:rPr>
              <a:t>ap in General</a:t>
            </a:r>
          </a:p>
        </p:txBody>
      </p:sp>
      <p:grpSp>
        <p:nvGrpSpPr>
          <p:cNvPr id="3" name="Group 2">
            <a:extLst>
              <a:ext uri="{FF2B5EF4-FFF2-40B4-BE49-F238E27FC236}">
                <a16:creationId xmlns:a16="http://schemas.microsoft.com/office/drawing/2014/main" id="{7C970077-B01F-D759-4A37-F3C8895ECF4B}"/>
              </a:ext>
            </a:extLst>
          </p:cNvPr>
          <p:cNvGrpSpPr/>
          <p:nvPr/>
        </p:nvGrpSpPr>
        <p:grpSpPr>
          <a:xfrm>
            <a:off x="76200" y="661651"/>
            <a:ext cx="9690048" cy="5925735"/>
            <a:chOff x="76200" y="661651"/>
            <a:chExt cx="9690048" cy="5925735"/>
          </a:xfrm>
        </p:grpSpPr>
        <p:grpSp>
          <p:nvGrpSpPr>
            <p:cNvPr id="15" name="Group 14">
              <a:extLst>
                <a:ext uri="{FF2B5EF4-FFF2-40B4-BE49-F238E27FC236}">
                  <a16:creationId xmlns:a16="http://schemas.microsoft.com/office/drawing/2014/main" id="{49DF382B-B89C-4D67-6A72-C1B06F0BD9CA}"/>
                </a:ext>
              </a:extLst>
            </p:cNvPr>
            <p:cNvGrpSpPr/>
            <p:nvPr/>
          </p:nvGrpSpPr>
          <p:grpSpPr>
            <a:xfrm>
              <a:off x="76200" y="661651"/>
              <a:ext cx="9690048" cy="5925735"/>
              <a:chOff x="76200" y="661651"/>
              <a:chExt cx="9690048" cy="5925735"/>
            </a:xfrm>
          </p:grpSpPr>
          <p:pic>
            <p:nvPicPr>
              <p:cNvPr id="5" name="Picture 4">
                <a:extLst>
                  <a:ext uri="{FF2B5EF4-FFF2-40B4-BE49-F238E27FC236}">
                    <a16:creationId xmlns:a16="http://schemas.microsoft.com/office/drawing/2014/main" id="{697D3AE2-26CF-BECD-046B-01D0A2001909}"/>
                  </a:ext>
                </a:extLst>
              </p:cNvPr>
              <p:cNvPicPr>
                <a:picLocks noChangeAspect="1"/>
              </p:cNvPicPr>
              <p:nvPr/>
            </p:nvPicPr>
            <p:blipFill>
              <a:blip r:embed="rId3"/>
              <a:stretch>
                <a:fillRect/>
              </a:stretch>
            </p:blipFill>
            <p:spPr>
              <a:xfrm>
                <a:off x="76200" y="661651"/>
                <a:ext cx="9690048" cy="5891549"/>
              </a:xfrm>
              <a:prstGeom prst="rect">
                <a:avLst/>
              </a:prstGeom>
            </p:spPr>
          </p:pic>
          <p:sp>
            <p:nvSpPr>
              <p:cNvPr id="7" name="Rectangle 6">
                <a:extLst>
                  <a:ext uri="{FF2B5EF4-FFF2-40B4-BE49-F238E27FC236}">
                    <a16:creationId xmlns:a16="http://schemas.microsoft.com/office/drawing/2014/main" id="{6A975170-8513-BF01-CBBC-60CBA2DD8A11}"/>
                  </a:ext>
                </a:extLst>
              </p:cNvPr>
              <p:cNvSpPr/>
              <p:nvPr/>
            </p:nvSpPr>
            <p:spPr>
              <a:xfrm>
                <a:off x="7565571" y="5806875"/>
                <a:ext cx="533400" cy="5498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FOB</a:t>
                </a:r>
                <a:endParaRPr lang="en-GB" sz="1400" dirty="0"/>
              </a:p>
            </p:txBody>
          </p:sp>
          <p:sp>
            <p:nvSpPr>
              <p:cNvPr id="10" name="Freeform: Shape 9">
                <a:extLst>
                  <a:ext uri="{FF2B5EF4-FFF2-40B4-BE49-F238E27FC236}">
                    <a16:creationId xmlns:a16="http://schemas.microsoft.com/office/drawing/2014/main" id="{5E60970A-6DCB-C5D3-C542-98237FD0BDFF}"/>
                  </a:ext>
                </a:extLst>
              </p:cNvPr>
              <p:cNvSpPr/>
              <p:nvPr/>
            </p:nvSpPr>
            <p:spPr>
              <a:xfrm>
                <a:off x="3135086" y="793102"/>
                <a:ext cx="2136710" cy="2407298"/>
              </a:xfrm>
              <a:custGeom>
                <a:avLst/>
                <a:gdLst>
                  <a:gd name="connsiteX0" fmla="*/ 1567543 w 2136710"/>
                  <a:gd name="connsiteY0" fmla="*/ 326571 h 2407298"/>
                  <a:gd name="connsiteX1" fmla="*/ 1063690 w 2136710"/>
                  <a:gd name="connsiteY1" fmla="*/ 121298 h 2407298"/>
                  <a:gd name="connsiteX2" fmla="*/ 317241 w 2136710"/>
                  <a:gd name="connsiteY2" fmla="*/ 0 h 2407298"/>
                  <a:gd name="connsiteX3" fmla="*/ 0 w 2136710"/>
                  <a:gd name="connsiteY3" fmla="*/ 457200 h 2407298"/>
                  <a:gd name="connsiteX4" fmla="*/ 46653 w 2136710"/>
                  <a:gd name="connsiteY4" fmla="*/ 1530220 h 2407298"/>
                  <a:gd name="connsiteX5" fmla="*/ 233265 w 2136710"/>
                  <a:gd name="connsiteY5" fmla="*/ 1940767 h 2407298"/>
                  <a:gd name="connsiteX6" fmla="*/ 382555 w 2136710"/>
                  <a:gd name="connsiteY6" fmla="*/ 2108718 h 2407298"/>
                  <a:gd name="connsiteX7" fmla="*/ 877077 w 2136710"/>
                  <a:gd name="connsiteY7" fmla="*/ 1791478 h 2407298"/>
                  <a:gd name="connsiteX8" fmla="*/ 1017036 w 2136710"/>
                  <a:gd name="connsiteY8" fmla="*/ 1763486 h 2407298"/>
                  <a:gd name="connsiteX9" fmla="*/ 1903445 w 2136710"/>
                  <a:gd name="connsiteY9" fmla="*/ 2407298 h 2407298"/>
                  <a:gd name="connsiteX10" fmla="*/ 2136710 w 2136710"/>
                  <a:gd name="connsiteY10" fmla="*/ 2286000 h 2407298"/>
                  <a:gd name="connsiteX11" fmla="*/ 1511559 w 2136710"/>
                  <a:gd name="connsiteY11" fmla="*/ 783771 h 2407298"/>
                  <a:gd name="connsiteX12" fmla="*/ 1567543 w 2136710"/>
                  <a:gd name="connsiteY12" fmla="*/ 326571 h 240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36710" h="2407298">
                    <a:moveTo>
                      <a:pt x="1567543" y="326571"/>
                    </a:moveTo>
                    <a:lnTo>
                      <a:pt x="1063690" y="121298"/>
                    </a:lnTo>
                    <a:lnTo>
                      <a:pt x="317241" y="0"/>
                    </a:lnTo>
                    <a:lnTo>
                      <a:pt x="0" y="457200"/>
                    </a:lnTo>
                    <a:lnTo>
                      <a:pt x="46653" y="1530220"/>
                    </a:lnTo>
                    <a:lnTo>
                      <a:pt x="233265" y="1940767"/>
                    </a:lnTo>
                    <a:lnTo>
                      <a:pt x="382555" y="2108718"/>
                    </a:lnTo>
                    <a:lnTo>
                      <a:pt x="877077" y="1791478"/>
                    </a:lnTo>
                    <a:lnTo>
                      <a:pt x="1017036" y="1763486"/>
                    </a:lnTo>
                    <a:lnTo>
                      <a:pt x="1903445" y="2407298"/>
                    </a:lnTo>
                    <a:lnTo>
                      <a:pt x="2136710" y="2286000"/>
                    </a:lnTo>
                    <a:lnTo>
                      <a:pt x="1511559" y="783771"/>
                    </a:lnTo>
                    <a:lnTo>
                      <a:pt x="1567543" y="326571"/>
                    </a:lnTo>
                    <a:close/>
                  </a:path>
                </a:pathLst>
              </a:custGeom>
              <a:solidFill>
                <a:schemeClr val="accent1">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Village</a:t>
                </a:r>
                <a:endParaRPr lang="en-GB" sz="1400" dirty="0"/>
              </a:p>
            </p:txBody>
          </p:sp>
          <p:sp>
            <p:nvSpPr>
              <p:cNvPr id="11" name="Freeform: Shape 10">
                <a:extLst>
                  <a:ext uri="{FF2B5EF4-FFF2-40B4-BE49-F238E27FC236}">
                    <a16:creationId xmlns:a16="http://schemas.microsoft.com/office/drawing/2014/main" id="{4E969E7C-3B86-F67F-81C7-C7AAEA6074E6}"/>
                  </a:ext>
                </a:extLst>
              </p:cNvPr>
              <p:cNvSpPr/>
              <p:nvPr/>
            </p:nvSpPr>
            <p:spPr>
              <a:xfrm>
                <a:off x="3265714" y="1315616"/>
                <a:ext cx="5645021" cy="5169213"/>
              </a:xfrm>
              <a:custGeom>
                <a:avLst/>
                <a:gdLst>
                  <a:gd name="connsiteX0" fmla="*/ 4879910 w 5645021"/>
                  <a:gd name="connsiteY0" fmla="*/ 5029200 h 5169213"/>
                  <a:gd name="connsiteX1" fmla="*/ 4963886 w 5645021"/>
                  <a:gd name="connsiteY1" fmla="*/ 5057192 h 5169213"/>
                  <a:gd name="connsiteX2" fmla="*/ 5019870 w 5645021"/>
                  <a:gd name="connsiteY2" fmla="*/ 5066523 h 5169213"/>
                  <a:gd name="connsiteX3" fmla="*/ 5103845 w 5645021"/>
                  <a:gd name="connsiteY3" fmla="*/ 5103845 h 5169213"/>
                  <a:gd name="connsiteX4" fmla="*/ 5141168 w 5645021"/>
                  <a:gd name="connsiteY4" fmla="*/ 5113176 h 5169213"/>
                  <a:gd name="connsiteX5" fmla="*/ 5206482 w 5645021"/>
                  <a:gd name="connsiteY5" fmla="*/ 5159829 h 5169213"/>
                  <a:gd name="connsiteX6" fmla="*/ 5253135 w 5645021"/>
                  <a:gd name="connsiteY6" fmla="*/ 5169160 h 5169213"/>
                  <a:gd name="connsiteX7" fmla="*/ 5514392 w 5645021"/>
                  <a:gd name="connsiteY7" fmla="*/ 5150498 h 5169213"/>
                  <a:gd name="connsiteX8" fmla="*/ 5561045 w 5645021"/>
                  <a:gd name="connsiteY8" fmla="*/ 5141168 h 5169213"/>
                  <a:gd name="connsiteX9" fmla="*/ 5645021 w 5645021"/>
                  <a:gd name="connsiteY9" fmla="*/ 5057192 h 5169213"/>
                  <a:gd name="connsiteX10" fmla="*/ 5635690 w 5645021"/>
                  <a:gd name="connsiteY10" fmla="*/ 5010539 h 5169213"/>
                  <a:gd name="connsiteX11" fmla="*/ 5617029 w 5645021"/>
                  <a:gd name="connsiteY11" fmla="*/ 4982547 h 5169213"/>
                  <a:gd name="connsiteX12" fmla="*/ 5589037 w 5645021"/>
                  <a:gd name="connsiteY12" fmla="*/ 4935894 h 5169213"/>
                  <a:gd name="connsiteX13" fmla="*/ 5579706 w 5645021"/>
                  <a:gd name="connsiteY13" fmla="*/ 4907902 h 5169213"/>
                  <a:gd name="connsiteX14" fmla="*/ 5551715 w 5645021"/>
                  <a:gd name="connsiteY14" fmla="*/ 4870580 h 5169213"/>
                  <a:gd name="connsiteX15" fmla="*/ 5533053 w 5645021"/>
                  <a:gd name="connsiteY15" fmla="*/ 4842588 h 5169213"/>
                  <a:gd name="connsiteX16" fmla="*/ 5505062 w 5645021"/>
                  <a:gd name="connsiteY16" fmla="*/ 4581331 h 5169213"/>
                  <a:gd name="connsiteX17" fmla="*/ 5495731 w 5645021"/>
                  <a:gd name="connsiteY17" fmla="*/ 4516017 h 5169213"/>
                  <a:gd name="connsiteX18" fmla="*/ 5458408 w 5645021"/>
                  <a:gd name="connsiteY18" fmla="*/ 4357396 h 5169213"/>
                  <a:gd name="connsiteX19" fmla="*/ 5449078 w 5645021"/>
                  <a:gd name="connsiteY19" fmla="*/ 4329404 h 5169213"/>
                  <a:gd name="connsiteX20" fmla="*/ 5430417 w 5645021"/>
                  <a:gd name="connsiteY20" fmla="*/ 4292082 h 5169213"/>
                  <a:gd name="connsiteX21" fmla="*/ 5402425 w 5645021"/>
                  <a:gd name="connsiteY21" fmla="*/ 4226768 h 5169213"/>
                  <a:gd name="connsiteX22" fmla="*/ 5374433 w 5645021"/>
                  <a:gd name="connsiteY22" fmla="*/ 4114800 h 5169213"/>
                  <a:gd name="connsiteX23" fmla="*/ 5365102 w 5645021"/>
                  <a:gd name="connsiteY23" fmla="*/ 4068147 h 5169213"/>
                  <a:gd name="connsiteX24" fmla="*/ 5337110 w 5645021"/>
                  <a:gd name="connsiteY24" fmla="*/ 3918857 h 5169213"/>
                  <a:gd name="connsiteX25" fmla="*/ 5327780 w 5645021"/>
                  <a:gd name="connsiteY25" fmla="*/ 3890866 h 5169213"/>
                  <a:gd name="connsiteX26" fmla="*/ 5309119 w 5645021"/>
                  <a:gd name="connsiteY26" fmla="*/ 3816221 h 5169213"/>
                  <a:gd name="connsiteX27" fmla="*/ 5299788 w 5645021"/>
                  <a:gd name="connsiteY27" fmla="*/ 3788229 h 5169213"/>
                  <a:gd name="connsiteX28" fmla="*/ 5271796 w 5645021"/>
                  <a:gd name="connsiteY28" fmla="*/ 3685592 h 5169213"/>
                  <a:gd name="connsiteX29" fmla="*/ 5234474 w 5645021"/>
                  <a:gd name="connsiteY29" fmla="*/ 3610947 h 5169213"/>
                  <a:gd name="connsiteX30" fmla="*/ 5159829 w 5645021"/>
                  <a:gd name="connsiteY30" fmla="*/ 3442996 h 5169213"/>
                  <a:gd name="connsiteX31" fmla="*/ 5038531 w 5645021"/>
                  <a:gd name="connsiteY31" fmla="*/ 3349690 h 5169213"/>
                  <a:gd name="connsiteX32" fmla="*/ 4907902 w 5645021"/>
                  <a:gd name="connsiteY32" fmla="*/ 3265715 h 5169213"/>
                  <a:gd name="connsiteX33" fmla="*/ 4767943 w 5645021"/>
                  <a:gd name="connsiteY33" fmla="*/ 3163078 h 5169213"/>
                  <a:gd name="connsiteX34" fmla="*/ 4730621 w 5645021"/>
                  <a:gd name="connsiteY34" fmla="*/ 3135086 h 5169213"/>
                  <a:gd name="connsiteX35" fmla="*/ 4693298 w 5645021"/>
                  <a:gd name="connsiteY35" fmla="*/ 3116425 h 5169213"/>
                  <a:gd name="connsiteX36" fmla="*/ 4674637 w 5645021"/>
                  <a:gd name="connsiteY36" fmla="*/ 3088433 h 5169213"/>
                  <a:gd name="connsiteX37" fmla="*/ 4646645 w 5645021"/>
                  <a:gd name="connsiteY37" fmla="*/ 3060441 h 5169213"/>
                  <a:gd name="connsiteX38" fmla="*/ 4627984 w 5645021"/>
                  <a:gd name="connsiteY38" fmla="*/ 3023119 h 5169213"/>
                  <a:gd name="connsiteX39" fmla="*/ 4572000 w 5645021"/>
                  <a:gd name="connsiteY39" fmla="*/ 2948474 h 5169213"/>
                  <a:gd name="connsiteX40" fmla="*/ 4516017 w 5645021"/>
                  <a:gd name="connsiteY40" fmla="*/ 2845837 h 5169213"/>
                  <a:gd name="connsiteX41" fmla="*/ 4497355 w 5645021"/>
                  <a:gd name="connsiteY41" fmla="*/ 2808515 h 5169213"/>
                  <a:gd name="connsiteX42" fmla="*/ 4460033 w 5645021"/>
                  <a:gd name="connsiteY42" fmla="*/ 2761862 h 5169213"/>
                  <a:gd name="connsiteX43" fmla="*/ 4404049 w 5645021"/>
                  <a:gd name="connsiteY43" fmla="*/ 2677886 h 5169213"/>
                  <a:gd name="connsiteX44" fmla="*/ 4376057 w 5645021"/>
                  <a:gd name="connsiteY44" fmla="*/ 2668555 h 5169213"/>
                  <a:gd name="connsiteX45" fmla="*/ 4329404 w 5645021"/>
                  <a:gd name="connsiteY45" fmla="*/ 2640564 h 5169213"/>
                  <a:gd name="connsiteX46" fmla="*/ 4301413 w 5645021"/>
                  <a:gd name="connsiteY46" fmla="*/ 2621902 h 5169213"/>
                  <a:gd name="connsiteX47" fmla="*/ 4198776 w 5645021"/>
                  <a:gd name="connsiteY47" fmla="*/ 2603241 h 5169213"/>
                  <a:gd name="connsiteX48" fmla="*/ 4161453 w 5645021"/>
                  <a:gd name="connsiteY48" fmla="*/ 2584580 h 5169213"/>
                  <a:gd name="connsiteX49" fmla="*/ 4133462 w 5645021"/>
                  <a:gd name="connsiteY49" fmla="*/ 2565919 h 5169213"/>
                  <a:gd name="connsiteX50" fmla="*/ 4096139 w 5645021"/>
                  <a:gd name="connsiteY50" fmla="*/ 2556588 h 5169213"/>
                  <a:gd name="connsiteX51" fmla="*/ 4049486 w 5645021"/>
                  <a:gd name="connsiteY51" fmla="*/ 2537927 h 5169213"/>
                  <a:gd name="connsiteX52" fmla="*/ 3974841 w 5645021"/>
                  <a:gd name="connsiteY52" fmla="*/ 2519266 h 5169213"/>
                  <a:gd name="connsiteX53" fmla="*/ 3890866 w 5645021"/>
                  <a:gd name="connsiteY53" fmla="*/ 2500604 h 5169213"/>
                  <a:gd name="connsiteX54" fmla="*/ 3797559 w 5645021"/>
                  <a:gd name="connsiteY54" fmla="*/ 2463282 h 5169213"/>
                  <a:gd name="connsiteX55" fmla="*/ 3629608 w 5645021"/>
                  <a:gd name="connsiteY55" fmla="*/ 2444621 h 5169213"/>
                  <a:gd name="connsiteX56" fmla="*/ 3573625 w 5645021"/>
                  <a:gd name="connsiteY56" fmla="*/ 2425960 h 5169213"/>
                  <a:gd name="connsiteX57" fmla="*/ 3498980 w 5645021"/>
                  <a:gd name="connsiteY57" fmla="*/ 2397968 h 5169213"/>
                  <a:gd name="connsiteX58" fmla="*/ 3312368 w 5645021"/>
                  <a:gd name="connsiteY58" fmla="*/ 2379306 h 5169213"/>
                  <a:gd name="connsiteX59" fmla="*/ 3256384 w 5645021"/>
                  <a:gd name="connsiteY59" fmla="*/ 2360645 h 5169213"/>
                  <a:gd name="connsiteX60" fmla="*/ 3172408 w 5645021"/>
                  <a:gd name="connsiteY60" fmla="*/ 2351315 h 5169213"/>
                  <a:gd name="connsiteX61" fmla="*/ 3107094 w 5645021"/>
                  <a:gd name="connsiteY61" fmla="*/ 2341984 h 5169213"/>
                  <a:gd name="connsiteX62" fmla="*/ 3069772 w 5645021"/>
                  <a:gd name="connsiteY62" fmla="*/ 2323323 h 5169213"/>
                  <a:gd name="connsiteX63" fmla="*/ 2995127 w 5645021"/>
                  <a:gd name="connsiteY63" fmla="*/ 2313992 h 5169213"/>
                  <a:gd name="connsiteX64" fmla="*/ 2855168 w 5645021"/>
                  <a:gd name="connsiteY64" fmla="*/ 2295331 h 5169213"/>
                  <a:gd name="connsiteX65" fmla="*/ 2761862 w 5645021"/>
                  <a:gd name="connsiteY65" fmla="*/ 2276670 h 5169213"/>
                  <a:gd name="connsiteX66" fmla="*/ 2584580 w 5645021"/>
                  <a:gd name="connsiteY66" fmla="*/ 2248678 h 5169213"/>
                  <a:gd name="connsiteX67" fmla="*/ 2528596 w 5645021"/>
                  <a:gd name="connsiteY67" fmla="*/ 2239347 h 5169213"/>
                  <a:gd name="connsiteX68" fmla="*/ 2491274 w 5645021"/>
                  <a:gd name="connsiteY68" fmla="*/ 2230017 h 5169213"/>
                  <a:gd name="connsiteX69" fmla="*/ 2323323 w 5645021"/>
                  <a:gd name="connsiteY69" fmla="*/ 2202025 h 5169213"/>
                  <a:gd name="connsiteX70" fmla="*/ 2267339 w 5645021"/>
                  <a:gd name="connsiteY70" fmla="*/ 2183364 h 5169213"/>
                  <a:gd name="connsiteX71" fmla="*/ 2211355 w 5645021"/>
                  <a:gd name="connsiteY71" fmla="*/ 2136711 h 5169213"/>
                  <a:gd name="connsiteX72" fmla="*/ 2164702 w 5645021"/>
                  <a:gd name="connsiteY72" fmla="*/ 2127380 h 5169213"/>
                  <a:gd name="connsiteX73" fmla="*/ 2108719 w 5645021"/>
                  <a:gd name="connsiteY73" fmla="*/ 2108719 h 5169213"/>
                  <a:gd name="connsiteX74" fmla="*/ 2090057 w 5645021"/>
                  <a:gd name="connsiteY74" fmla="*/ 2080727 h 5169213"/>
                  <a:gd name="connsiteX75" fmla="*/ 2052735 w 5645021"/>
                  <a:gd name="connsiteY75" fmla="*/ 2052735 h 5169213"/>
                  <a:gd name="connsiteX76" fmla="*/ 2024743 w 5645021"/>
                  <a:gd name="connsiteY76" fmla="*/ 2024743 h 5169213"/>
                  <a:gd name="connsiteX77" fmla="*/ 1996751 w 5645021"/>
                  <a:gd name="connsiteY77" fmla="*/ 1940768 h 5169213"/>
                  <a:gd name="connsiteX78" fmla="*/ 1968759 w 5645021"/>
                  <a:gd name="connsiteY78" fmla="*/ 1810139 h 5169213"/>
                  <a:gd name="connsiteX79" fmla="*/ 1959429 w 5645021"/>
                  <a:gd name="connsiteY79" fmla="*/ 1707502 h 5169213"/>
                  <a:gd name="connsiteX80" fmla="*/ 1950098 w 5645021"/>
                  <a:gd name="connsiteY80" fmla="*/ 1651519 h 5169213"/>
                  <a:gd name="connsiteX81" fmla="*/ 1931437 w 5645021"/>
                  <a:gd name="connsiteY81" fmla="*/ 1492898 h 5169213"/>
                  <a:gd name="connsiteX82" fmla="*/ 1912776 w 5645021"/>
                  <a:gd name="connsiteY82" fmla="*/ 1436915 h 5169213"/>
                  <a:gd name="connsiteX83" fmla="*/ 1875453 w 5645021"/>
                  <a:gd name="connsiteY83" fmla="*/ 1343608 h 5169213"/>
                  <a:gd name="connsiteX84" fmla="*/ 1866123 w 5645021"/>
                  <a:gd name="connsiteY84" fmla="*/ 1296955 h 5169213"/>
                  <a:gd name="connsiteX85" fmla="*/ 1847462 w 5645021"/>
                  <a:gd name="connsiteY85" fmla="*/ 1268964 h 5169213"/>
                  <a:gd name="connsiteX86" fmla="*/ 1838131 w 5645021"/>
                  <a:gd name="connsiteY86" fmla="*/ 1063690 h 5169213"/>
                  <a:gd name="connsiteX87" fmla="*/ 1828800 w 5645021"/>
                  <a:gd name="connsiteY87" fmla="*/ 1007706 h 5169213"/>
                  <a:gd name="connsiteX88" fmla="*/ 1810139 w 5645021"/>
                  <a:gd name="connsiteY88" fmla="*/ 914400 h 5169213"/>
                  <a:gd name="connsiteX89" fmla="*/ 1800808 w 5645021"/>
                  <a:gd name="connsiteY89" fmla="*/ 802433 h 5169213"/>
                  <a:gd name="connsiteX90" fmla="*/ 1782147 w 5645021"/>
                  <a:gd name="connsiteY90" fmla="*/ 737119 h 5169213"/>
                  <a:gd name="connsiteX91" fmla="*/ 1772817 w 5645021"/>
                  <a:gd name="connsiteY91" fmla="*/ 690466 h 5169213"/>
                  <a:gd name="connsiteX92" fmla="*/ 1754155 w 5645021"/>
                  <a:gd name="connsiteY92" fmla="*/ 634482 h 5169213"/>
                  <a:gd name="connsiteX93" fmla="*/ 1726164 w 5645021"/>
                  <a:gd name="connsiteY93" fmla="*/ 559837 h 5169213"/>
                  <a:gd name="connsiteX94" fmla="*/ 1707502 w 5645021"/>
                  <a:gd name="connsiteY94" fmla="*/ 522515 h 5169213"/>
                  <a:gd name="connsiteX95" fmla="*/ 1670180 w 5645021"/>
                  <a:gd name="connsiteY95" fmla="*/ 485192 h 5169213"/>
                  <a:gd name="connsiteX96" fmla="*/ 1614196 w 5645021"/>
                  <a:gd name="connsiteY96" fmla="*/ 429208 h 5169213"/>
                  <a:gd name="connsiteX97" fmla="*/ 1586204 w 5645021"/>
                  <a:gd name="connsiteY97" fmla="*/ 382555 h 5169213"/>
                  <a:gd name="connsiteX98" fmla="*/ 1530221 w 5645021"/>
                  <a:gd name="connsiteY98" fmla="*/ 307911 h 5169213"/>
                  <a:gd name="connsiteX99" fmla="*/ 1492898 w 5645021"/>
                  <a:gd name="connsiteY99" fmla="*/ 233266 h 5169213"/>
                  <a:gd name="connsiteX100" fmla="*/ 1474237 w 5645021"/>
                  <a:gd name="connsiteY100" fmla="*/ 195943 h 5169213"/>
                  <a:gd name="connsiteX101" fmla="*/ 1464906 w 5645021"/>
                  <a:gd name="connsiteY101" fmla="*/ 167951 h 5169213"/>
                  <a:gd name="connsiteX102" fmla="*/ 1446245 w 5645021"/>
                  <a:gd name="connsiteY102" fmla="*/ 139960 h 5169213"/>
                  <a:gd name="connsiteX103" fmla="*/ 1418253 w 5645021"/>
                  <a:gd name="connsiteY103" fmla="*/ 74645 h 5169213"/>
                  <a:gd name="connsiteX104" fmla="*/ 1371600 w 5645021"/>
                  <a:gd name="connsiteY104" fmla="*/ 18662 h 5169213"/>
                  <a:gd name="connsiteX105" fmla="*/ 1343608 w 5645021"/>
                  <a:gd name="connsiteY105" fmla="*/ 0 h 5169213"/>
                  <a:gd name="connsiteX106" fmla="*/ 1296955 w 5645021"/>
                  <a:gd name="connsiteY106" fmla="*/ 9331 h 5169213"/>
                  <a:gd name="connsiteX107" fmla="*/ 1268964 w 5645021"/>
                  <a:gd name="connsiteY107" fmla="*/ 46653 h 5169213"/>
                  <a:gd name="connsiteX108" fmla="*/ 1231641 w 5645021"/>
                  <a:gd name="connsiteY108" fmla="*/ 74645 h 5169213"/>
                  <a:gd name="connsiteX109" fmla="*/ 1194319 w 5645021"/>
                  <a:gd name="connsiteY109" fmla="*/ 149290 h 5169213"/>
                  <a:gd name="connsiteX110" fmla="*/ 1156996 w 5645021"/>
                  <a:gd name="connsiteY110" fmla="*/ 205274 h 5169213"/>
                  <a:gd name="connsiteX111" fmla="*/ 1119674 w 5645021"/>
                  <a:gd name="connsiteY111" fmla="*/ 270588 h 5169213"/>
                  <a:gd name="connsiteX112" fmla="*/ 1101013 w 5645021"/>
                  <a:gd name="connsiteY112" fmla="*/ 317241 h 5169213"/>
                  <a:gd name="connsiteX113" fmla="*/ 1054359 w 5645021"/>
                  <a:gd name="connsiteY113" fmla="*/ 363894 h 5169213"/>
                  <a:gd name="connsiteX114" fmla="*/ 1035698 w 5645021"/>
                  <a:gd name="connsiteY114" fmla="*/ 391886 h 5169213"/>
                  <a:gd name="connsiteX115" fmla="*/ 1017037 w 5645021"/>
                  <a:gd name="connsiteY115" fmla="*/ 438539 h 5169213"/>
                  <a:gd name="connsiteX116" fmla="*/ 989045 w 5645021"/>
                  <a:gd name="connsiteY116" fmla="*/ 457200 h 5169213"/>
                  <a:gd name="connsiteX117" fmla="*/ 923731 w 5645021"/>
                  <a:gd name="connsiteY117" fmla="*/ 522515 h 5169213"/>
                  <a:gd name="connsiteX118" fmla="*/ 886408 w 5645021"/>
                  <a:gd name="connsiteY118" fmla="*/ 559837 h 5169213"/>
                  <a:gd name="connsiteX119" fmla="*/ 858417 w 5645021"/>
                  <a:gd name="connsiteY119" fmla="*/ 578498 h 5169213"/>
                  <a:gd name="connsiteX120" fmla="*/ 793102 w 5645021"/>
                  <a:gd name="connsiteY120" fmla="*/ 615821 h 5169213"/>
                  <a:gd name="connsiteX121" fmla="*/ 727788 w 5645021"/>
                  <a:gd name="connsiteY121" fmla="*/ 690466 h 5169213"/>
                  <a:gd name="connsiteX122" fmla="*/ 718457 w 5645021"/>
                  <a:gd name="connsiteY122" fmla="*/ 718457 h 5169213"/>
                  <a:gd name="connsiteX123" fmla="*/ 643813 w 5645021"/>
                  <a:gd name="connsiteY123" fmla="*/ 793102 h 5169213"/>
                  <a:gd name="connsiteX124" fmla="*/ 597159 w 5645021"/>
                  <a:gd name="connsiteY124" fmla="*/ 867747 h 5169213"/>
                  <a:gd name="connsiteX125" fmla="*/ 578498 w 5645021"/>
                  <a:gd name="connsiteY125" fmla="*/ 905070 h 5169213"/>
                  <a:gd name="connsiteX126" fmla="*/ 541176 w 5645021"/>
                  <a:gd name="connsiteY126" fmla="*/ 942392 h 5169213"/>
                  <a:gd name="connsiteX127" fmla="*/ 494523 w 5645021"/>
                  <a:gd name="connsiteY127" fmla="*/ 998376 h 5169213"/>
                  <a:gd name="connsiteX128" fmla="*/ 466531 w 5645021"/>
                  <a:gd name="connsiteY128" fmla="*/ 1026368 h 5169213"/>
                  <a:gd name="connsiteX129" fmla="*/ 438539 w 5645021"/>
                  <a:gd name="connsiteY129" fmla="*/ 1063690 h 5169213"/>
                  <a:gd name="connsiteX130" fmla="*/ 401217 w 5645021"/>
                  <a:gd name="connsiteY130" fmla="*/ 1091682 h 5169213"/>
                  <a:gd name="connsiteX131" fmla="*/ 382555 w 5645021"/>
                  <a:gd name="connsiteY131" fmla="*/ 1119674 h 5169213"/>
                  <a:gd name="connsiteX132" fmla="*/ 345233 w 5645021"/>
                  <a:gd name="connsiteY132" fmla="*/ 1156996 h 5169213"/>
                  <a:gd name="connsiteX133" fmla="*/ 289249 w 5645021"/>
                  <a:gd name="connsiteY133" fmla="*/ 1250302 h 5169213"/>
                  <a:gd name="connsiteX134" fmla="*/ 242596 w 5645021"/>
                  <a:gd name="connsiteY134" fmla="*/ 1343608 h 5169213"/>
                  <a:gd name="connsiteX135" fmla="*/ 223935 w 5645021"/>
                  <a:gd name="connsiteY135" fmla="*/ 1362270 h 5169213"/>
                  <a:gd name="connsiteX136" fmla="*/ 186613 w 5645021"/>
                  <a:gd name="connsiteY136" fmla="*/ 1436915 h 5169213"/>
                  <a:gd name="connsiteX137" fmla="*/ 167951 w 5645021"/>
                  <a:gd name="connsiteY137" fmla="*/ 1455576 h 5169213"/>
                  <a:gd name="connsiteX138" fmla="*/ 93306 w 5645021"/>
                  <a:gd name="connsiteY138" fmla="*/ 1474237 h 5169213"/>
                  <a:gd name="connsiteX139" fmla="*/ 65315 w 5645021"/>
                  <a:gd name="connsiteY139" fmla="*/ 1492898 h 5169213"/>
                  <a:gd name="connsiteX140" fmla="*/ 18662 w 5645021"/>
                  <a:gd name="connsiteY140" fmla="*/ 1520890 h 5169213"/>
                  <a:gd name="connsiteX141" fmla="*/ 0 w 5645021"/>
                  <a:gd name="connsiteY141" fmla="*/ 1586204 h 5169213"/>
                  <a:gd name="connsiteX142" fmla="*/ 9331 w 5645021"/>
                  <a:gd name="connsiteY142" fmla="*/ 1632857 h 5169213"/>
                  <a:gd name="connsiteX143" fmla="*/ 74645 w 5645021"/>
                  <a:gd name="connsiteY143" fmla="*/ 1660849 h 5169213"/>
                  <a:gd name="connsiteX144" fmla="*/ 139959 w 5645021"/>
                  <a:gd name="connsiteY144" fmla="*/ 1698172 h 5169213"/>
                  <a:gd name="connsiteX145" fmla="*/ 270588 w 5645021"/>
                  <a:gd name="connsiteY145" fmla="*/ 1726164 h 5169213"/>
                  <a:gd name="connsiteX146" fmla="*/ 531845 w 5645021"/>
                  <a:gd name="connsiteY146" fmla="*/ 1735494 h 5169213"/>
                  <a:gd name="connsiteX147" fmla="*/ 569168 w 5645021"/>
                  <a:gd name="connsiteY147" fmla="*/ 1754155 h 5169213"/>
                  <a:gd name="connsiteX148" fmla="*/ 615821 w 5645021"/>
                  <a:gd name="connsiteY148" fmla="*/ 1782147 h 5169213"/>
                  <a:gd name="connsiteX149" fmla="*/ 671804 w 5645021"/>
                  <a:gd name="connsiteY149" fmla="*/ 1791478 h 5169213"/>
                  <a:gd name="connsiteX150" fmla="*/ 709127 w 5645021"/>
                  <a:gd name="connsiteY150" fmla="*/ 1800808 h 5169213"/>
                  <a:gd name="connsiteX151" fmla="*/ 746449 w 5645021"/>
                  <a:gd name="connsiteY151" fmla="*/ 1819470 h 5169213"/>
                  <a:gd name="connsiteX152" fmla="*/ 839755 w 5645021"/>
                  <a:gd name="connsiteY152" fmla="*/ 1884784 h 5169213"/>
                  <a:gd name="connsiteX153" fmla="*/ 886408 w 5645021"/>
                  <a:gd name="connsiteY153" fmla="*/ 1931437 h 5169213"/>
                  <a:gd name="connsiteX154" fmla="*/ 905070 w 5645021"/>
                  <a:gd name="connsiteY154" fmla="*/ 1959429 h 5169213"/>
                  <a:gd name="connsiteX155" fmla="*/ 951723 w 5645021"/>
                  <a:gd name="connsiteY155" fmla="*/ 2015413 h 5169213"/>
                  <a:gd name="connsiteX156" fmla="*/ 979715 w 5645021"/>
                  <a:gd name="connsiteY156" fmla="*/ 2052735 h 5169213"/>
                  <a:gd name="connsiteX157" fmla="*/ 998376 w 5645021"/>
                  <a:gd name="connsiteY157" fmla="*/ 2080727 h 5169213"/>
                  <a:gd name="connsiteX158" fmla="*/ 1026368 w 5645021"/>
                  <a:gd name="connsiteY158" fmla="*/ 2108719 h 5169213"/>
                  <a:gd name="connsiteX159" fmla="*/ 1045029 w 5645021"/>
                  <a:gd name="connsiteY159" fmla="*/ 2136711 h 5169213"/>
                  <a:gd name="connsiteX160" fmla="*/ 1063690 w 5645021"/>
                  <a:gd name="connsiteY160" fmla="*/ 2174033 h 5169213"/>
                  <a:gd name="connsiteX161" fmla="*/ 1101013 w 5645021"/>
                  <a:gd name="connsiteY161" fmla="*/ 2192694 h 5169213"/>
                  <a:gd name="connsiteX162" fmla="*/ 1129004 w 5645021"/>
                  <a:gd name="connsiteY162" fmla="*/ 2220686 h 5169213"/>
                  <a:gd name="connsiteX163" fmla="*/ 1184988 w 5645021"/>
                  <a:gd name="connsiteY163" fmla="*/ 2239347 h 5169213"/>
                  <a:gd name="connsiteX164" fmla="*/ 1315617 w 5645021"/>
                  <a:gd name="connsiteY164" fmla="*/ 2267339 h 5169213"/>
                  <a:gd name="connsiteX165" fmla="*/ 1371600 w 5645021"/>
                  <a:gd name="connsiteY165" fmla="*/ 2286000 h 5169213"/>
                  <a:gd name="connsiteX166" fmla="*/ 1707502 w 5645021"/>
                  <a:gd name="connsiteY166" fmla="*/ 2276670 h 5169213"/>
                  <a:gd name="connsiteX167" fmla="*/ 1819470 w 5645021"/>
                  <a:gd name="connsiteY167" fmla="*/ 2267339 h 5169213"/>
                  <a:gd name="connsiteX168" fmla="*/ 1847462 w 5645021"/>
                  <a:gd name="connsiteY168" fmla="*/ 2258008 h 5169213"/>
                  <a:gd name="connsiteX169" fmla="*/ 2024743 w 5645021"/>
                  <a:gd name="connsiteY169" fmla="*/ 2239347 h 5169213"/>
                  <a:gd name="connsiteX170" fmla="*/ 2211355 w 5645021"/>
                  <a:gd name="connsiteY170" fmla="*/ 2183364 h 5169213"/>
                  <a:gd name="connsiteX171" fmla="*/ 2341984 w 5645021"/>
                  <a:gd name="connsiteY171" fmla="*/ 2155372 h 5169213"/>
                  <a:gd name="connsiteX172" fmla="*/ 2621902 w 5645021"/>
                  <a:gd name="connsiteY172" fmla="*/ 2174033 h 5169213"/>
                  <a:gd name="connsiteX173" fmla="*/ 2659225 w 5645021"/>
                  <a:gd name="connsiteY173" fmla="*/ 2183364 h 5169213"/>
                  <a:gd name="connsiteX174" fmla="*/ 2799184 w 5645021"/>
                  <a:gd name="connsiteY174" fmla="*/ 2230017 h 5169213"/>
                  <a:gd name="connsiteX175" fmla="*/ 2836506 w 5645021"/>
                  <a:gd name="connsiteY175" fmla="*/ 2239347 h 5169213"/>
                  <a:gd name="connsiteX176" fmla="*/ 2901821 w 5645021"/>
                  <a:gd name="connsiteY176" fmla="*/ 2267339 h 5169213"/>
                  <a:gd name="connsiteX177" fmla="*/ 2957804 w 5645021"/>
                  <a:gd name="connsiteY177" fmla="*/ 2276670 h 5169213"/>
                  <a:gd name="connsiteX178" fmla="*/ 3023119 w 5645021"/>
                  <a:gd name="connsiteY178" fmla="*/ 2304662 h 5169213"/>
                  <a:gd name="connsiteX179" fmla="*/ 3079102 w 5645021"/>
                  <a:gd name="connsiteY179" fmla="*/ 2313992 h 5169213"/>
                  <a:gd name="connsiteX180" fmla="*/ 3107094 w 5645021"/>
                  <a:gd name="connsiteY180" fmla="*/ 2332653 h 5169213"/>
                  <a:gd name="connsiteX181" fmla="*/ 3163078 w 5645021"/>
                  <a:gd name="connsiteY181" fmla="*/ 2341984 h 5169213"/>
                  <a:gd name="connsiteX182" fmla="*/ 3200400 w 5645021"/>
                  <a:gd name="connsiteY182" fmla="*/ 2351315 h 5169213"/>
                  <a:gd name="connsiteX183" fmla="*/ 3303037 w 5645021"/>
                  <a:gd name="connsiteY183" fmla="*/ 2388637 h 5169213"/>
                  <a:gd name="connsiteX184" fmla="*/ 3331029 w 5645021"/>
                  <a:gd name="connsiteY184" fmla="*/ 2407298 h 5169213"/>
                  <a:gd name="connsiteX185" fmla="*/ 3396343 w 5645021"/>
                  <a:gd name="connsiteY185" fmla="*/ 2425960 h 5169213"/>
                  <a:gd name="connsiteX186" fmla="*/ 3592286 w 5645021"/>
                  <a:gd name="connsiteY186" fmla="*/ 2453951 h 5169213"/>
                  <a:gd name="connsiteX187" fmla="*/ 3620278 w 5645021"/>
                  <a:gd name="connsiteY187" fmla="*/ 2472613 h 5169213"/>
                  <a:gd name="connsiteX188" fmla="*/ 3834882 w 5645021"/>
                  <a:gd name="connsiteY188" fmla="*/ 2491274 h 5169213"/>
                  <a:gd name="connsiteX189" fmla="*/ 3918857 w 5645021"/>
                  <a:gd name="connsiteY189" fmla="*/ 2528596 h 5169213"/>
                  <a:gd name="connsiteX190" fmla="*/ 3974841 w 5645021"/>
                  <a:gd name="connsiteY190" fmla="*/ 2547257 h 5169213"/>
                  <a:gd name="connsiteX191" fmla="*/ 4096139 w 5645021"/>
                  <a:gd name="connsiteY191" fmla="*/ 2575249 h 5169213"/>
                  <a:gd name="connsiteX192" fmla="*/ 4152123 w 5645021"/>
                  <a:gd name="connsiteY192" fmla="*/ 2603241 h 5169213"/>
                  <a:gd name="connsiteX193" fmla="*/ 4180115 w 5645021"/>
                  <a:gd name="connsiteY193" fmla="*/ 2612572 h 5169213"/>
                  <a:gd name="connsiteX194" fmla="*/ 4245429 w 5645021"/>
                  <a:gd name="connsiteY194" fmla="*/ 2640564 h 5169213"/>
                  <a:gd name="connsiteX195" fmla="*/ 4376057 w 5645021"/>
                  <a:gd name="connsiteY195" fmla="*/ 2696547 h 5169213"/>
                  <a:gd name="connsiteX196" fmla="*/ 4478694 w 5645021"/>
                  <a:gd name="connsiteY196" fmla="*/ 2752531 h 5169213"/>
                  <a:gd name="connsiteX197" fmla="*/ 4544008 w 5645021"/>
                  <a:gd name="connsiteY197" fmla="*/ 2817845 h 5169213"/>
                  <a:gd name="connsiteX198" fmla="*/ 4572000 w 5645021"/>
                  <a:gd name="connsiteY198" fmla="*/ 2827176 h 5169213"/>
                  <a:gd name="connsiteX199" fmla="*/ 4599992 w 5645021"/>
                  <a:gd name="connsiteY199" fmla="*/ 2873829 h 5169213"/>
                  <a:gd name="connsiteX200" fmla="*/ 4627984 w 5645021"/>
                  <a:gd name="connsiteY200" fmla="*/ 2892490 h 5169213"/>
                  <a:gd name="connsiteX201" fmla="*/ 4665306 w 5645021"/>
                  <a:gd name="connsiteY201" fmla="*/ 2957804 h 5169213"/>
                  <a:gd name="connsiteX202" fmla="*/ 4693298 w 5645021"/>
                  <a:gd name="connsiteY202" fmla="*/ 2985796 h 5169213"/>
                  <a:gd name="connsiteX203" fmla="*/ 4758613 w 5645021"/>
                  <a:gd name="connsiteY203" fmla="*/ 3116425 h 5169213"/>
                  <a:gd name="connsiteX204" fmla="*/ 4786604 w 5645021"/>
                  <a:gd name="connsiteY204" fmla="*/ 3163078 h 5169213"/>
                  <a:gd name="connsiteX205" fmla="*/ 4842588 w 5645021"/>
                  <a:gd name="connsiteY205" fmla="*/ 3247053 h 5169213"/>
                  <a:gd name="connsiteX206" fmla="*/ 4870580 w 5645021"/>
                  <a:gd name="connsiteY206" fmla="*/ 3293706 h 5169213"/>
                  <a:gd name="connsiteX207" fmla="*/ 4926564 w 5645021"/>
                  <a:gd name="connsiteY207" fmla="*/ 3349690 h 5169213"/>
                  <a:gd name="connsiteX208" fmla="*/ 4954555 w 5645021"/>
                  <a:gd name="connsiteY208" fmla="*/ 3377682 h 5169213"/>
                  <a:gd name="connsiteX209" fmla="*/ 4982547 w 5645021"/>
                  <a:gd name="connsiteY209" fmla="*/ 3415004 h 5169213"/>
                  <a:gd name="connsiteX210" fmla="*/ 5010539 w 5645021"/>
                  <a:gd name="connsiteY210" fmla="*/ 3433666 h 5169213"/>
                  <a:gd name="connsiteX211" fmla="*/ 5038531 w 5645021"/>
                  <a:gd name="connsiteY211" fmla="*/ 3470988 h 5169213"/>
                  <a:gd name="connsiteX212" fmla="*/ 5150498 w 5645021"/>
                  <a:gd name="connsiteY212" fmla="*/ 3573625 h 5169213"/>
                  <a:gd name="connsiteX213" fmla="*/ 5159829 w 5645021"/>
                  <a:gd name="connsiteY213" fmla="*/ 3601617 h 5169213"/>
                  <a:gd name="connsiteX214" fmla="*/ 5243804 w 5645021"/>
                  <a:gd name="connsiteY214" fmla="*/ 3704253 h 5169213"/>
                  <a:gd name="connsiteX215" fmla="*/ 5281127 w 5645021"/>
                  <a:gd name="connsiteY215" fmla="*/ 3741576 h 5169213"/>
                  <a:gd name="connsiteX216" fmla="*/ 5318449 w 5645021"/>
                  <a:gd name="connsiteY216" fmla="*/ 3825551 h 5169213"/>
                  <a:gd name="connsiteX217" fmla="*/ 5327780 w 5645021"/>
                  <a:gd name="connsiteY217" fmla="*/ 3872204 h 5169213"/>
                  <a:gd name="connsiteX218" fmla="*/ 5365102 w 5645021"/>
                  <a:gd name="connsiteY218" fmla="*/ 3984172 h 5169213"/>
                  <a:gd name="connsiteX219" fmla="*/ 5374433 w 5645021"/>
                  <a:gd name="connsiteY219" fmla="*/ 4021494 h 5169213"/>
                  <a:gd name="connsiteX220" fmla="*/ 5383764 w 5645021"/>
                  <a:gd name="connsiteY220" fmla="*/ 4049486 h 5169213"/>
                  <a:gd name="connsiteX221" fmla="*/ 5402425 w 5645021"/>
                  <a:gd name="connsiteY221" fmla="*/ 4133462 h 5169213"/>
                  <a:gd name="connsiteX222" fmla="*/ 5421086 w 5645021"/>
                  <a:gd name="connsiteY222" fmla="*/ 4170784 h 5169213"/>
                  <a:gd name="connsiteX223" fmla="*/ 5430417 w 5645021"/>
                  <a:gd name="connsiteY223" fmla="*/ 4226768 h 5169213"/>
                  <a:gd name="connsiteX224" fmla="*/ 5439747 w 5645021"/>
                  <a:gd name="connsiteY224" fmla="*/ 4254760 h 5169213"/>
                  <a:gd name="connsiteX225" fmla="*/ 5458408 w 5645021"/>
                  <a:gd name="connsiteY225" fmla="*/ 4320074 h 5169213"/>
                  <a:gd name="connsiteX226" fmla="*/ 5477070 w 5645021"/>
                  <a:gd name="connsiteY226" fmla="*/ 4385388 h 5169213"/>
                  <a:gd name="connsiteX227" fmla="*/ 5495731 w 5645021"/>
                  <a:gd name="connsiteY227" fmla="*/ 4516017 h 5169213"/>
                  <a:gd name="connsiteX228" fmla="*/ 5505062 w 5645021"/>
                  <a:gd name="connsiteY228" fmla="*/ 4562670 h 5169213"/>
                  <a:gd name="connsiteX229" fmla="*/ 5542384 w 5645021"/>
                  <a:gd name="connsiteY229" fmla="*/ 4618653 h 5169213"/>
                  <a:gd name="connsiteX230" fmla="*/ 5551715 w 5645021"/>
                  <a:gd name="connsiteY230" fmla="*/ 4655976 h 5169213"/>
                  <a:gd name="connsiteX231" fmla="*/ 5570376 w 5645021"/>
                  <a:gd name="connsiteY231" fmla="*/ 4711960 h 5169213"/>
                  <a:gd name="connsiteX232" fmla="*/ 5598368 w 5645021"/>
                  <a:gd name="connsiteY232" fmla="*/ 4870580 h 5169213"/>
                  <a:gd name="connsiteX233" fmla="*/ 5607698 w 5645021"/>
                  <a:gd name="connsiteY233" fmla="*/ 4898572 h 5169213"/>
                  <a:gd name="connsiteX234" fmla="*/ 5626359 w 5645021"/>
                  <a:gd name="connsiteY234" fmla="*/ 4963886 h 5169213"/>
                  <a:gd name="connsiteX235" fmla="*/ 5635690 w 5645021"/>
                  <a:gd name="connsiteY235" fmla="*/ 5094515 h 5169213"/>
                  <a:gd name="connsiteX236" fmla="*/ 5598368 w 5645021"/>
                  <a:gd name="connsiteY236" fmla="*/ 5113176 h 5169213"/>
                  <a:gd name="connsiteX237" fmla="*/ 5449078 w 5645021"/>
                  <a:gd name="connsiteY237" fmla="*/ 5141168 h 5169213"/>
                  <a:gd name="connsiteX238" fmla="*/ 5365102 w 5645021"/>
                  <a:gd name="connsiteY238" fmla="*/ 5159829 h 5169213"/>
                  <a:gd name="connsiteX239" fmla="*/ 5271796 w 5645021"/>
                  <a:gd name="connsiteY239" fmla="*/ 5169160 h 5169213"/>
                  <a:gd name="connsiteX240" fmla="*/ 5225143 w 5645021"/>
                  <a:gd name="connsiteY240" fmla="*/ 5150498 h 5169213"/>
                  <a:gd name="connsiteX241" fmla="*/ 5150498 w 5645021"/>
                  <a:gd name="connsiteY241" fmla="*/ 5113176 h 5169213"/>
                  <a:gd name="connsiteX242" fmla="*/ 5103845 w 5645021"/>
                  <a:gd name="connsiteY242" fmla="*/ 5103845 h 5169213"/>
                  <a:gd name="connsiteX243" fmla="*/ 5038531 w 5645021"/>
                  <a:gd name="connsiteY243" fmla="*/ 5066523 h 5169213"/>
                  <a:gd name="connsiteX244" fmla="*/ 5010539 w 5645021"/>
                  <a:gd name="connsiteY244" fmla="*/ 5047862 h 5169213"/>
                  <a:gd name="connsiteX245" fmla="*/ 4954555 w 5645021"/>
                  <a:gd name="connsiteY245" fmla="*/ 5038531 h 5169213"/>
                  <a:gd name="connsiteX246" fmla="*/ 4926564 w 5645021"/>
                  <a:gd name="connsiteY246" fmla="*/ 5019870 h 5169213"/>
                  <a:gd name="connsiteX247" fmla="*/ 4879910 w 5645021"/>
                  <a:gd name="connsiteY247" fmla="*/ 4991878 h 5169213"/>
                  <a:gd name="connsiteX248" fmla="*/ 4926564 w 5645021"/>
                  <a:gd name="connsiteY248" fmla="*/ 5001208 h 51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645021" h="5169213">
                    <a:moveTo>
                      <a:pt x="4879910" y="5029200"/>
                    </a:moveTo>
                    <a:cubicBezTo>
                      <a:pt x="4907902" y="5038531"/>
                      <a:pt x="4935376" y="5049589"/>
                      <a:pt x="4963886" y="5057192"/>
                    </a:cubicBezTo>
                    <a:cubicBezTo>
                      <a:pt x="4982166" y="5062067"/>
                      <a:pt x="5001618" y="5061545"/>
                      <a:pt x="5019870" y="5066523"/>
                    </a:cubicBezTo>
                    <a:cubicBezTo>
                      <a:pt x="5082288" y="5083546"/>
                      <a:pt x="5049175" y="5083344"/>
                      <a:pt x="5103845" y="5103845"/>
                    </a:cubicBezTo>
                    <a:cubicBezTo>
                      <a:pt x="5115852" y="5108348"/>
                      <a:pt x="5128727" y="5110066"/>
                      <a:pt x="5141168" y="5113176"/>
                    </a:cubicBezTo>
                    <a:cubicBezTo>
                      <a:pt x="5162939" y="5128727"/>
                      <a:pt x="5182552" y="5147864"/>
                      <a:pt x="5206482" y="5159829"/>
                    </a:cubicBezTo>
                    <a:cubicBezTo>
                      <a:pt x="5220667" y="5166921"/>
                      <a:pt x="5237283" y="5169640"/>
                      <a:pt x="5253135" y="5169160"/>
                    </a:cubicBezTo>
                    <a:cubicBezTo>
                      <a:pt x="5340402" y="5166515"/>
                      <a:pt x="5427306" y="5156719"/>
                      <a:pt x="5514392" y="5150498"/>
                    </a:cubicBezTo>
                    <a:cubicBezTo>
                      <a:pt x="5529943" y="5147388"/>
                      <a:pt x="5546553" y="5147609"/>
                      <a:pt x="5561045" y="5141168"/>
                    </a:cubicBezTo>
                    <a:cubicBezTo>
                      <a:pt x="5594849" y="5126144"/>
                      <a:pt x="5624265" y="5082099"/>
                      <a:pt x="5645021" y="5057192"/>
                    </a:cubicBezTo>
                    <a:cubicBezTo>
                      <a:pt x="5641911" y="5041641"/>
                      <a:pt x="5641258" y="5025388"/>
                      <a:pt x="5635690" y="5010539"/>
                    </a:cubicBezTo>
                    <a:cubicBezTo>
                      <a:pt x="5631752" y="5000039"/>
                      <a:pt x="5622972" y="4992056"/>
                      <a:pt x="5617029" y="4982547"/>
                    </a:cubicBezTo>
                    <a:cubicBezTo>
                      <a:pt x="5607417" y="4967168"/>
                      <a:pt x="5597148" y="4952115"/>
                      <a:pt x="5589037" y="4935894"/>
                    </a:cubicBezTo>
                    <a:cubicBezTo>
                      <a:pt x="5584638" y="4927097"/>
                      <a:pt x="5584586" y="4916442"/>
                      <a:pt x="5579706" y="4907902"/>
                    </a:cubicBezTo>
                    <a:cubicBezTo>
                      <a:pt x="5571991" y="4894400"/>
                      <a:pt x="5560754" y="4883234"/>
                      <a:pt x="5551715" y="4870580"/>
                    </a:cubicBezTo>
                    <a:cubicBezTo>
                      <a:pt x="5545197" y="4861455"/>
                      <a:pt x="5539274" y="4851919"/>
                      <a:pt x="5533053" y="4842588"/>
                    </a:cubicBezTo>
                    <a:cubicBezTo>
                      <a:pt x="5496297" y="4695560"/>
                      <a:pt x="5522934" y="4822603"/>
                      <a:pt x="5505062" y="4581331"/>
                    </a:cubicBezTo>
                    <a:cubicBezTo>
                      <a:pt x="5503437" y="4559399"/>
                      <a:pt x="5499347" y="4537710"/>
                      <a:pt x="5495731" y="4516017"/>
                    </a:cubicBezTo>
                    <a:cubicBezTo>
                      <a:pt x="5477245" y="4405103"/>
                      <a:pt x="5485977" y="4440103"/>
                      <a:pt x="5458408" y="4357396"/>
                    </a:cubicBezTo>
                    <a:cubicBezTo>
                      <a:pt x="5455298" y="4348065"/>
                      <a:pt x="5453476" y="4338201"/>
                      <a:pt x="5449078" y="4329404"/>
                    </a:cubicBezTo>
                    <a:cubicBezTo>
                      <a:pt x="5442858" y="4316963"/>
                      <a:pt x="5435301" y="4305105"/>
                      <a:pt x="5430417" y="4292082"/>
                    </a:cubicBezTo>
                    <a:cubicBezTo>
                      <a:pt x="5404594" y="4223223"/>
                      <a:pt x="5440242" y="4283495"/>
                      <a:pt x="5402425" y="4226768"/>
                    </a:cubicBezTo>
                    <a:cubicBezTo>
                      <a:pt x="5393094" y="4189445"/>
                      <a:pt x="5381978" y="4152524"/>
                      <a:pt x="5374433" y="4114800"/>
                    </a:cubicBezTo>
                    <a:cubicBezTo>
                      <a:pt x="5371323" y="4099249"/>
                      <a:pt x="5367939" y="4083750"/>
                      <a:pt x="5365102" y="4068147"/>
                    </a:cubicBezTo>
                    <a:cubicBezTo>
                      <a:pt x="5351944" y="3995780"/>
                      <a:pt x="5357158" y="4005729"/>
                      <a:pt x="5337110" y="3918857"/>
                    </a:cubicBezTo>
                    <a:cubicBezTo>
                      <a:pt x="5334898" y="3909274"/>
                      <a:pt x="5330368" y="3900354"/>
                      <a:pt x="5327780" y="3890866"/>
                    </a:cubicBezTo>
                    <a:cubicBezTo>
                      <a:pt x="5321032" y="3866122"/>
                      <a:pt x="5317230" y="3840552"/>
                      <a:pt x="5309119" y="3816221"/>
                    </a:cubicBezTo>
                    <a:cubicBezTo>
                      <a:pt x="5306009" y="3806890"/>
                      <a:pt x="5302490" y="3797686"/>
                      <a:pt x="5299788" y="3788229"/>
                    </a:cubicBezTo>
                    <a:cubicBezTo>
                      <a:pt x="5282706" y="3728444"/>
                      <a:pt x="5297969" y="3764111"/>
                      <a:pt x="5271796" y="3685592"/>
                    </a:cubicBezTo>
                    <a:cubicBezTo>
                      <a:pt x="5229270" y="3558014"/>
                      <a:pt x="5275615" y="3700086"/>
                      <a:pt x="5234474" y="3610947"/>
                    </a:cubicBezTo>
                    <a:cubicBezTo>
                      <a:pt x="5222513" y="3585031"/>
                      <a:pt x="5182490" y="3470189"/>
                      <a:pt x="5159829" y="3442996"/>
                    </a:cubicBezTo>
                    <a:cubicBezTo>
                      <a:pt x="5040006" y="3299210"/>
                      <a:pt x="5198303" y="3473956"/>
                      <a:pt x="5038531" y="3349690"/>
                    </a:cubicBezTo>
                    <a:cubicBezTo>
                      <a:pt x="4835831" y="3192036"/>
                      <a:pt x="5037311" y="3336303"/>
                      <a:pt x="4907902" y="3265715"/>
                    </a:cubicBezTo>
                    <a:cubicBezTo>
                      <a:pt x="4866271" y="3243007"/>
                      <a:pt x="4800277" y="3187950"/>
                      <a:pt x="4767943" y="3163078"/>
                    </a:cubicBezTo>
                    <a:cubicBezTo>
                      <a:pt x="4755617" y="3153596"/>
                      <a:pt x="4744530" y="3142040"/>
                      <a:pt x="4730621" y="3135086"/>
                    </a:cubicBezTo>
                    <a:lnTo>
                      <a:pt x="4693298" y="3116425"/>
                    </a:lnTo>
                    <a:cubicBezTo>
                      <a:pt x="4687078" y="3107094"/>
                      <a:pt x="4681816" y="3097048"/>
                      <a:pt x="4674637" y="3088433"/>
                    </a:cubicBezTo>
                    <a:cubicBezTo>
                      <a:pt x="4666189" y="3078296"/>
                      <a:pt x="4654315" y="3071179"/>
                      <a:pt x="4646645" y="3060441"/>
                    </a:cubicBezTo>
                    <a:cubicBezTo>
                      <a:pt x="4638560" y="3049123"/>
                      <a:pt x="4635699" y="3034692"/>
                      <a:pt x="4627984" y="3023119"/>
                    </a:cubicBezTo>
                    <a:cubicBezTo>
                      <a:pt x="4610732" y="2997240"/>
                      <a:pt x="4585909" y="2976293"/>
                      <a:pt x="4572000" y="2948474"/>
                    </a:cubicBezTo>
                    <a:cubicBezTo>
                      <a:pt x="4529871" y="2864214"/>
                      <a:pt x="4582331" y="2967412"/>
                      <a:pt x="4516017" y="2845837"/>
                    </a:cubicBezTo>
                    <a:cubicBezTo>
                      <a:pt x="4509356" y="2833626"/>
                      <a:pt x="4505071" y="2820088"/>
                      <a:pt x="4497355" y="2808515"/>
                    </a:cubicBezTo>
                    <a:cubicBezTo>
                      <a:pt x="4486308" y="2791945"/>
                      <a:pt x="4472474" y="2777413"/>
                      <a:pt x="4460033" y="2761862"/>
                    </a:cubicBezTo>
                    <a:cubicBezTo>
                      <a:pt x="4442326" y="2717593"/>
                      <a:pt x="4445350" y="2707386"/>
                      <a:pt x="4404049" y="2677886"/>
                    </a:cubicBezTo>
                    <a:cubicBezTo>
                      <a:pt x="4396046" y="2672169"/>
                      <a:pt x="4384854" y="2672953"/>
                      <a:pt x="4376057" y="2668555"/>
                    </a:cubicBezTo>
                    <a:cubicBezTo>
                      <a:pt x="4359836" y="2660445"/>
                      <a:pt x="4344783" y="2650176"/>
                      <a:pt x="4329404" y="2640564"/>
                    </a:cubicBezTo>
                    <a:cubicBezTo>
                      <a:pt x="4319895" y="2634621"/>
                      <a:pt x="4312154" y="2625124"/>
                      <a:pt x="4301413" y="2621902"/>
                    </a:cubicBezTo>
                    <a:cubicBezTo>
                      <a:pt x="4227591" y="2599755"/>
                      <a:pt x="4254992" y="2624322"/>
                      <a:pt x="4198776" y="2603241"/>
                    </a:cubicBezTo>
                    <a:cubicBezTo>
                      <a:pt x="4185752" y="2598357"/>
                      <a:pt x="4173530" y="2591481"/>
                      <a:pt x="4161453" y="2584580"/>
                    </a:cubicBezTo>
                    <a:cubicBezTo>
                      <a:pt x="4151717" y="2579016"/>
                      <a:pt x="4143769" y="2570336"/>
                      <a:pt x="4133462" y="2565919"/>
                    </a:cubicBezTo>
                    <a:cubicBezTo>
                      <a:pt x="4121675" y="2560867"/>
                      <a:pt x="4108305" y="2560643"/>
                      <a:pt x="4096139" y="2556588"/>
                    </a:cubicBezTo>
                    <a:cubicBezTo>
                      <a:pt x="4080250" y="2551292"/>
                      <a:pt x="4065494" y="2542853"/>
                      <a:pt x="4049486" y="2537927"/>
                    </a:cubicBezTo>
                    <a:cubicBezTo>
                      <a:pt x="4024973" y="2530385"/>
                      <a:pt x="3999172" y="2527377"/>
                      <a:pt x="3974841" y="2519266"/>
                    </a:cubicBezTo>
                    <a:cubicBezTo>
                      <a:pt x="3928901" y="2503952"/>
                      <a:pt x="3956551" y="2511552"/>
                      <a:pt x="3890866" y="2500604"/>
                    </a:cubicBezTo>
                    <a:cubicBezTo>
                      <a:pt x="3854584" y="2482463"/>
                      <a:pt x="3840385" y="2473165"/>
                      <a:pt x="3797559" y="2463282"/>
                    </a:cubicBezTo>
                    <a:cubicBezTo>
                      <a:pt x="3760661" y="2454767"/>
                      <a:pt x="3656637" y="2447078"/>
                      <a:pt x="3629608" y="2444621"/>
                    </a:cubicBezTo>
                    <a:cubicBezTo>
                      <a:pt x="3610947" y="2438401"/>
                      <a:pt x="3592149" y="2432576"/>
                      <a:pt x="3573625" y="2425960"/>
                    </a:cubicBezTo>
                    <a:cubicBezTo>
                      <a:pt x="3548599" y="2417022"/>
                      <a:pt x="3524847" y="2404054"/>
                      <a:pt x="3498980" y="2397968"/>
                    </a:cubicBezTo>
                    <a:cubicBezTo>
                      <a:pt x="3482453" y="2394079"/>
                      <a:pt x="3319137" y="2379921"/>
                      <a:pt x="3312368" y="2379306"/>
                    </a:cubicBezTo>
                    <a:cubicBezTo>
                      <a:pt x="3293707" y="2373086"/>
                      <a:pt x="3275673" y="2364503"/>
                      <a:pt x="3256384" y="2360645"/>
                    </a:cubicBezTo>
                    <a:cubicBezTo>
                      <a:pt x="3228767" y="2355122"/>
                      <a:pt x="3200355" y="2354808"/>
                      <a:pt x="3172408" y="2351315"/>
                    </a:cubicBezTo>
                    <a:cubicBezTo>
                      <a:pt x="3150585" y="2348587"/>
                      <a:pt x="3128865" y="2345094"/>
                      <a:pt x="3107094" y="2341984"/>
                    </a:cubicBezTo>
                    <a:cubicBezTo>
                      <a:pt x="3094653" y="2335764"/>
                      <a:pt x="3083266" y="2326696"/>
                      <a:pt x="3069772" y="2323323"/>
                    </a:cubicBezTo>
                    <a:cubicBezTo>
                      <a:pt x="3045445" y="2317241"/>
                      <a:pt x="3020031" y="2316922"/>
                      <a:pt x="2995127" y="2313992"/>
                    </a:cubicBezTo>
                    <a:cubicBezTo>
                      <a:pt x="2919900" y="2305142"/>
                      <a:pt x="2920425" y="2307567"/>
                      <a:pt x="2855168" y="2295331"/>
                    </a:cubicBezTo>
                    <a:cubicBezTo>
                      <a:pt x="2823993" y="2289486"/>
                      <a:pt x="2793192" y="2281617"/>
                      <a:pt x="2761862" y="2276670"/>
                    </a:cubicBezTo>
                    <a:lnTo>
                      <a:pt x="2584580" y="2248678"/>
                    </a:lnTo>
                    <a:cubicBezTo>
                      <a:pt x="2565899" y="2245689"/>
                      <a:pt x="2546950" y="2243935"/>
                      <a:pt x="2528596" y="2239347"/>
                    </a:cubicBezTo>
                    <a:cubicBezTo>
                      <a:pt x="2516155" y="2236237"/>
                      <a:pt x="2503848" y="2232532"/>
                      <a:pt x="2491274" y="2230017"/>
                    </a:cubicBezTo>
                    <a:cubicBezTo>
                      <a:pt x="2406522" y="2213066"/>
                      <a:pt x="2398065" y="2212702"/>
                      <a:pt x="2323323" y="2202025"/>
                    </a:cubicBezTo>
                    <a:cubicBezTo>
                      <a:pt x="2304662" y="2195805"/>
                      <a:pt x="2278250" y="2199731"/>
                      <a:pt x="2267339" y="2183364"/>
                    </a:cubicBezTo>
                    <a:cubicBezTo>
                      <a:pt x="2246416" y="2151979"/>
                      <a:pt x="2251944" y="2150241"/>
                      <a:pt x="2211355" y="2136711"/>
                    </a:cubicBezTo>
                    <a:cubicBezTo>
                      <a:pt x="2196310" y="2131696"/>
                      <a:pt x="2180002" y="2131553"/>
                      <a:pt x="2164702" y="2127380"/>
                    </a:cubicBezTo>
                    <a:cubicBezTo>
                      <a:pt x="2145725" y="2122204"/>
                      <a:pt x="2127380" y="2114939"/>
                      <a:pt x="2108719" y="2108719"/>
                    </a:cubicBezTo>
                    <a:cubicBezTo>
                      <a:pt x="2102498" y="2099388"/>
                      <a:pt x="2097987" y="2088657"/>
                      <a:pt x="2090057" y="2080727"/>
                    </a:cubicBezTo>
                    <a:cubicBezTo>
                      <a:pt x="2079061" y="2069731"/>
                      <a:pt x="2064542" y="2062855"/>
                      <a:pt x="2052735" y="2052735"/>
                    </a:cubicBezTo>
                    <a:cubicBezTo>
                      <a:pt x="2042716" y="2044147"/>
                      <a:pt x="2034074" y="2034074"/>
                      <a:pt x="2024743" y="2024743"/>
                    </a:cubicBezTo>
                    <a:cubicBezTo>
                      <a:pt x="2015412" y="1996751"/>
                      <a:pt x="2002537" y="1969701"/>
                      <a:pt x="1996751" y="1940768"/>
                    </a:cubicBezTo>
                    <a:cubicBezTo>
                      <a:pt x="1981798" y="1865997"/>
                      <a:pt x="1990861" y="1909596"/>
                      <a:pt x="1968759" y="1810139"/>
                    </a:cubicBezTo>
                    <a:cubicBezTo>
                      <a:pt x="1965649" y="1775927"/>
                      <a:pt x="1963443" y="1741620"/>
                      <a:pt x="1959429" y="1707502"/>
                    </a:cubicBezTo>
                    <a:cubicBezTo>
                      <a:pt x="1957219" y="1688713"/>
                      <a:pt x="1952445" y="1670291"/>
                      <a:pt x="1950098" y="1651519"/>
                    </a:cubicBezTo>
                    <a:cubicBezTo>
                      <a:pt x="1946508" y="1622800"/>
                      <a:pt x="1939610" y="1528315"/>
                      <a:pt x="1931437" y="1492898"/>
                    </a:cubicBezTo>
                    <a:cubicBezTo>
                      <a:pt x="1927014" y="1473731"/>
                      <a:pt x="1919683" y="1455333"/>
                      <a:pt x="1912776" y="1436915"/>
                    </a:cubicBezTo>
                    <a:cubicBezTo>
                      <a:pt x="1901014" y="1405550"/>
                      <a:pt x="1875453" y="1343608"/>
                      <a:pt x="1875453" y="1343608"/>
                    </a:cubicBezTo>
                    <a:cubicBezTo>
                      <a:pt x="1872343" y="1328057"/>
                      <a:pt x="1871691" y="1311804"/>
                      <a:pt x="1866123" y="1296955"/>
                    </a:cubicBezTo>
                    <a:cubicBezTo>
                      <a:pt x="1862186" y="1286455"/>
                      <a:pt x="1848798" y="1280098"/>
                      <a:pt x="1847462" y="1268964"/>
                    </a:cubicBezTo>
                    <a:cubicBezTo>
                      <a:pt x="1839301" y="1200957"/>
                      <a:pt x="1843011" y="1132011"/>
                      <a:pt x="1838131" y="1063690"/>
                    </a:cubicBezTo>
                    <a:cubicBezTo>
                      <a:pt x="1836783" y="1044819"/>
                      <a:pt x="1832287" y="1026301"/>
                      <a:pt x="1828800" y="1007706"/>
                    </a:cubicBezTo>
                    <a:cubicBezTo>
                      <a:pt x="1822955" y="976531"/>
                      <a:pt x="1810139" y="914400"/>
                      <a:pt x="1810139" y="914400"/>
                    </a:cubicBezTo>
                    <a:cubicBezTo>
                      <a:pt x="1807029" y="877078"/>
                      <a:pt x="1806649" y="839426"/>
                      <a:pt x="1800808" y="802433"/>
                    </a:cubicBezTo>
                    <a:cubicBezTo>
                      <a:pt x="1797277" y="780068"/>
                      <a:pt x="1787638" y="759086"/>
                      <a:pt x="1782147" y="737119"/>
                    </a:cubicBezTo>
                    <a:cubicBezTo>
                      <a:pt x="1778301" y="721734"/>
                      <a:pt x="1776990" y="705766"/>
                      <a:pt x="1772817" y="690466"/>
                    </a:cubicBezTo>
                    <a:cubicBezTo>
                      <a:pt x="1767641" y="671488"/>
                      <a:pt x="1760375" y="653143"/>
                      <a:pt x="1754155" y="634482"/>
                    </a:cubicBezTo>
                    <a:cubicBezTo>
                      <a:pt x="1743893" y="603697"/>
                      <a:pt x="1741045" y="593319"/>
                      <a:pt x="1726164" y="559837"/>
                    </a:cubicBezTo>
                    <a:cubicBezTo>
                      <a:pt x="1720515" y="547127"/>
                      <a:pt x="1715848" y="533642"/>
                      <a:pt x="1707502" y="522515"/>
                    </a:cubicBezTo>
                    <a:cubicBezTo>
                      <a:pt x="1696946" y="508440"/>
                      <a:pt x="1681766" y="498433"/>
                      <a:pt x="1670180" y="485192"/>
                    </a:cubicBezTo>
                    <a:cubicBezTo>
                      <a:pt x="1621573" y="429641"/>
                      <a:pt x="1665141" y="463173"/>
                      <a:pt x="1614196" y="429208"/>
                    </a:cubicBezTo>
                    <a:cubicBezTo>
                      <a:pt x="1604865" y="413657"/>
                      <a:pt x="1596527" y="397466"/>
                      <a:pt x="1586204" y="382555"/>
                    </a:cubicBezTo>
                    <a:cubicBezTo>
                      <a:pt x="1568501" y="356983"/>
                      <a:pt x="1544130" y="335729"/>
                      <a:pt x="1530221" y="307911"/>
                    </a:cubicBezTo>
                    <a:lnTo>
                      <a:pt x="1492898" y="233266"/>
                    </a:lnTo>
                    <a:cubicBezTo>
                      <a:pt x="1486678" y="220825"/>
                      <a:pt x="1478636" y="209139"/>
                      <a:pt x="1474237" y="195943"/>
                    </a:cubicBezTo>
                    <a:cubicBezTo>
                      <a:pt x="1471127" y="186612"/>
                      <a:pt x="1469305" y="176748"/>
                      <a:pt x="1464906" y="167951"/>
                    </a:cubicBezTo>
                    <a:cubicBezTo>
                      <a:pt x="1459891" y="157921"/>
                      <a:pt x="1451809" y="149696"/>
                      <a:pt x="1446245" y="139960"/>
                    </a:cubicBezTo>
                    <a:cubicBezTo>
                      <a:pt x="1368587" y="4058"/>
                      <a:pt x="1470589" y="179318"/>
                      <a:pt x="1418253" y="74645"/>
                    </a:cubicBezTo>
                    <a:cubicBezTo>
                      <a:pt x="1407767" y="53673"/>
                      <a:pt x="1389290" y="33404"/>
                      <a:pt x="1371600" y="18662"/>
                    </a:cubicBezTo>
                    <a:cubicBezTo>
                      <a:pt x="1362985" y="11483"/>
                      <a:pt x="1352939" y="6221"/>
                      <a:pt x="1343608" y="0"/>
                    </a:cubicBezTo>
                    <a:cubicBezTo>
                      <a:pt x="1328057" y="3110"/>
                      <a:pt x="1310403" y="926"/>
                      <a:pt x="1296955" y="9331"/>
                    </a:cubicBezTo>
                    <a:cubicBezTo>
                      <a:pt x="1283768" y="17573"/>
                      <a:pt x="1279960" y="35657"/>
                      <a:pt x="1268964" y="46653"/>
                    </a:cubicBezTo>
                    <a:cubicBezTo>
                      <a:pt x="1257968" y="57649"/>
                      <a:pt x="1244082" y="65314"/>
                      <a:pt x="1231641" y="74645"/>
                    </a:cubicBezTo>
                    <a:cubicBezTo>
                      <a:pt x="1217449" y="131413"/>
                      <a:pt x="1231326" y="96423"/>
                      <a:pt x="1194319" y="149290"/>
                    </a:cubicBezTo>
                    <a:cubicBezTo>
                      <a:pt x="1181457" y="167664"/>
                      <a:pt x="1156996" y="205274"/>
                      <a:pt x="1156996" y="205274"/>
                    </a:cubicBezTo>
                    <a:cubicBezTo>
                      <a:pt x="1134414" y="273026"/>
                      <a:pt x="1166746" y="185859"/>
                      <a:pt x="1119674" y="270588"/>
                    </a:cubicBezTo>
                    <a:cubicBezTo>
                      <a:pt x="1111540" y="285229"/>
                      <a:pt x="1110618" y="303520"/>
                      <a:pt x="1101013" y="317241"/>
                    </a:cubicBezTo>
                    <a:cubicBezTo>
                      <a:pt x="1088401" y="335258"/>
                      <a:pt x="1066558" y="345595"/>
                      <a:pt x="1054359" y="363894"/>
                    </a:cubicBezTo>
                    <a:cubicBezTo>
                      <a:pt x="1048139" y="373225"/>
                      <a:pt x="1040713" y="381856"/>
                      <a:pt x="1035698" y="391886"/>
                    </a:cubicBezTo>
                    <a:cubicBezTo>
                      <a:pt x="1028208" y="406867"/>
                      <a:pt x="1026772" y="424910"/>
                      <a:pt x="1017037" y="438539"/>
                    </a:cubicBezTo>
                    <a:cubicBezTo>
                      <a:pt x="1010519" y="447664"/>
                      <a:pt x="997380" y="449698"/>
                      <a:pt x="989045" y="457200"/>
                    </a:cubicBezTo>
                    <a:cubicBezTo>
                      <a:pt x="966159" y="477797"/>
                      <a:pt x="945503" y="500743"/>
                      <a:pt x="923731" y="522515"/>
                    </a:cubicBezTo>
                    <a:cubicBezTo>
                      <a:pt x="911290" y="534956"/>
                      <a:pt x="901047" y="550077"/>
                      <a:pt x="886408" y="559837"/>
                    </a:cubicBezTo>
                    <a:cubicBezTo>
                      <a:pt x="877078" y="566057"/>
                      <a:pt x="868153" y="572934"/>
                      <a:pt x="858417" y="578498"/>
                    </a:cubicBezTo>
                    <a:cubicBezTo>
                      <a:pt x="829382" y="595090"/>
                      <a:pt x="817899" y="595157"/>
                      <a:pt x="793102" y="615821"/>
                    </a:cubicBezTo>
                    <a:cubicBezTo>
                      <a:pt x="767857" y="636858"/>
                      <a:pt x="747954" y="665258"/>
                      <a:pt x="727788" y="690466"/>
                    </a:cubicBezTo>
                    <a:cubicBezTo>
                      <a:pt x="724678" y="699796"/>
                      <a:pt x="724685" y="710845"/>
                      <a:pt x="718457" y="718457"/>
                    </a:cubicBezTo>
                    <a:cubicBezTo>
                      <a:pt x="696175" y="745691"/>
                      <a:pt x="659549" y="761629"/>
                      <a:pt x="643813" y="793102"/>
                    </a:cubicBezTo>
                    <a:cubicBezTo>
                      <a:pt x="611887" y="856954"/>
                      <a:pt x="630574" y="834333"/>
                      <a:pt x="597159" y="867747"/>
                    </a:cubicBezTo>
                    <a:cubicBezTo>
                      <a:pt x="590939" y="880188"/>
                      <a:pt x="586844" y="893942"/>
                      <a:pt x="578498" y="905070"/>
                    </a:cubicBezTo>
                    <a:cubicBezTo>
                      <a:pt x="567942" y="919145"/>
                      <a:pt x="552946" y="929315"/>
                      <a:pt x="541176" y="942392"/>
                    </a:cubicBezTo>
                    <a:cubicBezTo>
                      <a:pt x="524926" y="960448"/>
                      <a:pt x="510661" y="980220"/>
                      <a:pt x="494523" y="998376"/>
                    </a:cubicBezTo>
                    <a:cubicBezTo>
                      <a:pt x="485756" y="1008239"/>
                      <a:pt x="475119" y="1016349"/>
                      <a:pt x="466531" y="1026368"/>
                    </a:cubicBezTo>
                    <a:cubicBezTo>
                      <a:pt x="456411" y="1038175"/>
                      <a:pt x="449535" y="1052694"/>
                      <a:pt x="438539" y="1063690"/>
                    </a:cubicBezTo>
                    <a:cubicBezTo>
                      <a:pt x="427543" y="1074686"/>
                      <a:pt x="412213" y="1080686"/>
                      <a:pt x="401217" y="1091682"/>
                    </a:cubicBezTo>
                    <a:cubicBezTo>
                      <a:pt x="393287" y="1099612"/>
                      <a:pt x="389853" y="1111160"/>
                      <a:pt x="382555" y="1119674"/>
                    </a:cubicBezTo>
                    <a:cubicBezTo>
                      <a:pt x="371105" y="1133032"/>
                      <a:pt x="355459" y="1142679"/>
                      <a:pt x="345233" y="1156996"/>
                    </a:cubicBezTo>
                    <a:cubicBezTo>
                      <a:pt x="324151" y="1186511"/>
                      <a:pt x="302720" y="1216625"/>
                      <a:pt x="289249" y="1250302"/>
                    </a:cubicBezTo>
                    <a:cubicBezTo>
                      <a:pt x="272048" y="1293304"/>
                      <a:pt x="270331" y="1304778"/>
                      <a:pt x="242596" y="1343608"/>
                    </a:cubicBezTo>
                    <a:cubicBezTo>
                      <a:pt x="237483" y="1350767"/>
                      <a:pt x="230155" y="1356049"/>
                      <a:pt x="223935" y="1362270"/>
                    </a:cubicBezTo>
                    <a:cubicBezTo>
                      <a:pt x="209460" y="1398458"/>
                      <a:pt x="208973" y="1408965"/>
                      <a:pt x="186613" y="1436915"/>
                    </a:cubicBezTo>
                    <a:cubicBezTo>
                      <a:pt x="181117" y="1443784"/>
                      <a:pt x="175495" y="1451050"/>
                      <a:pt x="167951" y="1455576"/>
                    </a:cubicBezTo>
                    <a:cubicBezTo>
                      <a:pt x="153607" y="1464182"/>
                      <a:pt x="103336" y="1472231"/>
                      <a:pt x="93306" y="1474237"/>
                    </a:cubicBezTo>
                    <a:cubicBezTo>
                      <a:pt x="83976" y="1480457"/>
                      <a:pt x="74824" y="1486955"/>
                      <a:pt x="65315" y="1492898"/>
                    </a:cubicBezTo>
                    <a:cubicBezTo>
                      <a:pt x="49936" y="1502510"/>
                      <a:pt x="29062" y="1506033"/>
                      <a:pt x="18662" y="1520890"/>
                    </a:cubicBezTo>
                    <a:cubicBezTo>
                      <a:pt x="5677" y="1539439"/>
                      <a:pt x="6221" y="1564433"/>
                      <a:pt x="0" y="1586204"/>
                    </a:cubicBezTo>
                    <a:cubicBezTo>
                      <a:pt x="3110" y="1601755"/>
                      <a:pt x="1463" y="1619088"/>
                      <a:pt x="9331" y="1632857"/>
                    </a:cubicBezTo>
                    <a:cubicBezTo>
                      <a:pt x="20071" y="1651652"/>
                      <a:pt x="58372" y="1656781"/>
                      <a:pt x="74645" y="1660849"/>
                    </a:cubicBezTo>
                    <a:cubicBezTo>
                      <a:pt x="96416" y="1673290"/>
                      <a:pt x="117192" y="1687664"/>
                      <a:pt x="139959" y="1698172"/>
                    </a:cubicBezTo>
                    <a:cubicBezTo>
                      <a:pt x="181902" y="1717531"/>
                      <a:pt x="224647" y="1723612"/>
                      <a:pt x="270588" y="1726164"/>
                    </a:cubicBezTo>
                    <a:cubicBezTo>
                      <a:pt x="357595" y="1730998"/>
                      <a:pt x="444759" y="1732384"/>
                      <a:pt x="531845" y="1735494"/>
                    </a:cubicBezTo>
                    <a:cubicBezTo>
                      <a:pt x="544286" y="1741714"/>
                      <a:pt x="557009" y="1747400"/>
                      <a:pt x="569168" y="1754155"/>
                    </a:cubicBezTo>
                    <a:cubicBezTo>
                      <a:pt x="585021" y="1762962"/>
                      <a:pt x="598777" y="1775949"/>
                      <a:pt x="615821" y="1782147"/>
                    </a:cubicBezTo>
                    <a:cubicBezTo>
                      <a:pt x="633600" y="1788612"/>
                      <a:pt x="653253" y="1787768"/>
                      <a:pt x="671804" y="1791478"/>
                    </a:cubicBezTo>
                    <a:cubicBezTo>
                      <a:pt x="684379" y="1793993"/>
                      <a:pt x="696686" y="1797698"/>
                      <a:pt x="709127" y="1800808"/>
                    </a:cubicBezTo>
                    <a:cubicBezTo>
                      <a:pt x="721568" y="1807029"/>
                      <a:pt x="734522" y="1812314"/>
                      <a:pt x="746449" y="1819470"/>
                    </a:cubicBezTo>
                    <a:cubicBezTo>
                      <a:pt x="761154" y="1828293"/>
                      <a:pt x="822084" y="1869076"/>
                      <a:pt x="839755" y="1884784"/>
                    </a:cubicBezTo>
                    <a:cubicBezTo>
                      <a:pt x="856192" y="1899395"/>
                      <a:pt x="871926" y="1914886"/>
                      <a:pt x="886408" y="1931437"/>
                    </a:cubicBezTo>
                    <a:cubicBezTo>
                      <a:pt x="893793" y="1939877"/>
                      <a:pt x="898552" y="1950304"/>
                      <a:pt x="905070" y="1959429"/>
                    </a:cubicBezTo>
                    <a:cubicBezTo>
                      <a:pt x="979674" y="2063873"/>
                      <a:pt x="898684" y="1951765"/>
                      <a:pt x="951723" y="2015413"/>
                    </a:cubicBezTo>
                    <a:cubicBezTo>
                      <a:pt x="961678" y="2027360"/>
                      <a:pt x="970676" y="2040081"/>
                      <a:pt x="979715" y="2052735"/>
                    </a:cubicBezTo>
                    <a:cubicBezTo>
                      <a:pt x="986233" y="2061860"/>
                      <a:pt x="991197" y="2072112"/>
                      <a:pt x="998376" y="2080727"/>
                    </a:cubicBezTo>
                    <a:cubicBezTo>
                      <a:pt x="1006824" y="2090864"/>
                      <a:pt x="1017920" y="2098582"/>
                      <a:pt x="1026368" y="2108719"/>
                    </a:cubicBezTo>
                    <a:cubicBezTo>
                      <a:pt x="1033547" y="2117334"/>
                      <a:pt x="1039465" y="2126974"/>
                      <a:pt x="1045029" y="2136711"/>
                    </a:cubicBezTo>
                    <a:cubicBezTo>
                      <a:pt x="1051930" y="2148787"/>
                      <a:pt x="1053855" y="2164198"/>
                      <a:pt x="1063690" y="2174033"/>
                    </a:cubicBezTo>
                    <a:cubicBezTo>
                      <a:pt x="1073526" y="2183868"/>
                      <a:pt x="1088572" y="2186474"/>
                      <a:pt x="1101013" y="2192694"/>
                    </a:cubicBezTo>
                    <a:cubicBezTo>
                      <a:pt x="1110343" y="2202025"/>
                      <a:pt x="1117469" y="2214278"/>
                      <a:pt x="1129004" y="2220686"/>
                    </a:cubicBezTo>
                    <a:cubicBezTo>
                      <a:pt x="1146199" y="2230239"/>
                      <a:pt x="1166724" y="2232042"/>
                      <a:pt x="1184988" y="2239347"/>
                    </a:cubicBezTo>
                    <a:cubicBezTo>
                      <a:pt x="1257791" y="2268468"/>
                      <a:pt x="1214995" y="2256158"/>
                      <a:pt x="1315617" y="2267339"/>
                    </a:cubicBezTo>
                    <a:cubicBezTo>
                      <a:pt x="1334278" y="2273559"/>
                      <a:pt x="1352366" y="2281878"/>
                      <a:pt x="1371600" y="2286000"/>
                    </a:cubicBezTo>
                    <a:cubicBezTo>
                      <a:pt x="1482088" y="2309676"/>
                      <a:pt x="1598077" y="2284877"/>
                      <a:pt x="1707502" y="2276670"/>
                    </a:cubicBezTo>
                    <a:lnTo>
                      <a:pt x="1819470" y="2267339"/>
                    </a:lnTo>
                    <a:cubicBezTo>
                      <a:pt x="1828801" y="2264229"/>
                      <a:pt x="1837717" y="2259337"/>
                      <a:pt x="1847462" y="2258008"/>
                    </a:cubicBezTo>
                    <a:cubicBezTo>
                      <a:pt x="1906337" y="2249979"/>
                      <a:pt x="2024743" y="2239347"/>
                      <a:pt x="2024743" y="2239347"/>
                    </a:cubicBezTo>
                    <a:cubicBezTo>
                      <a:pt x="2086947" y="2220686"/>
                      <a:pt x="2148225" y="2198602"/>
                      <a:pt x="2211355" y="2183364"/>
                    </a:cubicBezTo>
                    <a:cubicBezTo>
                      <a:pt x="2394613" y="2139130"/>
                      <a:pt x="2220039" y="2204149"/>
                      <a:pt x="2341984" y="2155372"/>
                    </a:cubicBezTo>
                    <a:cubicBezTo>
                      <a:pt x="2435290" y="2161592"/>
                      <a:pt x="2528751" y="2165814"/>
                      <a:pt x="2621902" y="2174033"/>
                    </a:cubicBezTo>
                    <a:cubicBezTo>
                      <a:pt x="2634676" y="2175160"/>
                      <a:pt x="2646894" y="2179841"/>
                      <a:pt x="2659225" y="2183364"/>
                    </a:cubicBezTo>
                    <a:cubicBezTo>
                      <a:pt x="2944243" y="2264796"/>
                      <a:pt x="2631770" y="2174212"/>
                      <a:pt x="2799184" y="2230017"/>
                    </a:cubicBezTo>
                    <a:cubicBezTo>
                      <a:pt x="2811349" y="2234072"/>
                      <a:pt x="2824455" y="2234965"/>
                      <a:pt x="2836506" y="2239347"/>
                    </a:cubicBezTo>
                    <a:cubicBezTo>
                      <a:pt x="2858767" y="2247442"/>
                      <a:pt x="2879182" y="2260373"/>
                      <a:pt x="2901821" y="2267339"/>
                    </a:cubicBezTo>
                    <a:cubicBezTo>
                      <a:pt x="2919903" y="2272903"/>
                      <a:pt x="2939143" y="2273560"/>
                      <a:pt x="2957804" y="2276670"/>
                    </a:cubicBezTo>
                    <a:cubicBezTo>
                      <a:pt x="2979576" y="2286001"/>
                      <a:pt x="3000480" y="2297696"/>
                      <a:pt x="3023119" y="2304662"/>
                    </a:cubicBezTo>
                    <a:cubicBezTo>
                      <a:pt x="3041201" y="2310226"/>
                      <a:pt x="3061154" y="2308010"/>
                      <a:pt x="3079102" y="2313992"/>
                    </a:cubicBezTo>
                    <a:cubicBezTo>
                      <a:pt x="3089741" y="2317538"/>
                      <a:pt x="3096455" y="2329107"/>
                      <a:pt x="3107094" y="2332653"/>
                    </a:cubicBezTo>
                    <a:cubicBezTo>
                      <a:pt x="3125042" y="2338636"/>
                      <a:pt x="3144527" y="2338274"/>
                      <a:pt x="3163078" y="2341984"/>
                    </a:cubicBezTo>
                    <a:cubicBezTo>
                      <a:pt x="3175653" y="2344499"/>
                      <a:pt x="3187959" y="2348205"/>
                      <a:pt x="3200400" y="2351315"/>
                    </a:cubicBezTo>
                    <a:cubicBezTo>
                      <a:pt x="3307535" y="2415594"/>
                      <a:pt x="3182993" y="2348622"/>
                      <a:pt x="3303037" y="2388637"/>
                    </a:cubicBezTo>
                    <a:cubicBezTo>
                      <a:pt x="3313676" y="2392183"/>
                      <a:pt x="3320617" y="2403133"/>
                      <a:pt x="3331029" y="2407298"/>
                    </a:cubicBezTo>
                    <a:cubicBezTo>
                      <a:pt x="3352052" y="2415707"/>
                      <a:pt x="3374240" y="2421048"/>
                      <a:pt x="3396343" y="2425960"/>
                    </a:cubicBezTo>
                    <a:cubicBezTo>
                      <a:pt x="3485634" y="2445803"/>
                      <a:pt x="3504019" y="2445125"/>
                      <a:pt x="3592286" y="2453951"/>
                    </a:cubicBezTo>
                    <a:cubicBezTo>
                      <a:pt x="3601617" y="2460172"/>
                      <a:pt x="3609194" y="2470908"/>
                      <a:pt x="3620278" y="2472613"/>
                    </a:cubicBezTo>
                    <a:cubicBezTo>
                      <a:pt x="3691248" y="2483532"/>
                      <a:pt x="3834882" y="2491274"/>
                      <a:pt x="3834882" y="2491274"/>
                    </a:cubicBezTo>
                    <a:cubicBezTo>
                      <a:pt x="3913199" y="2517378"/>
                      <a:pt x="3789310" y="2474618"/>
                      <a:pt x="3918857" y="2528596"/>
                    </a:cubicBezTo>
                    <a:cubicBezTo>
                      <a:pt x="3937015" y="2536162"/>
                      <a:pt x="3955927" y="2541853"/>
                      <a:pt x="3974841" y="2547257"/>
                    </a:cubicBezTo>
                    <a:cubicBezTo>
                      <a:pt x="4027373" y="2562266"/>
                      <a:pt x="4047523" y="2565527"/>
                      <a:pt x="4096139" y="2575249"/>
                    </a:cubicBezTo>
                    <a:cubicBezTo>
                      <a:pt x="4114800" y="2584580"/>
                      <a:pt x="4133057" y="2594767"/>
                      <a:pt x="4152123" y="2603241"/>
                    </a:cubicBezTo>
                    <a:cubicBezTo>
                      <a:pt x="4161111" y="2607236"/>
                      <a:pt x="4170983" y="2608919"/>
                      <a:pt x="4180115" y="2612572"/>
                    </a:cubicBezTo>
                    <a:cubicBezTo>
                      <a:pt x="4202107" y="2621369"/>
                      <a:pt x="4223997" y="2630478"/>
                      <a:pt x="4245429" y="2640564"/>
                    </a:cubicBezTo>
                    <a:cubicBezTo>
                      <a:pt x="4364173" y="2696444"/>
                      <a:pt x="4299849" y="2677496"/>
                      <a:pt x="4376057" y="2696547"/>
                    </a:cubicBezTo>
                    <a:cubicBezTo>
                      <a:pt x="4445977" y="2743161"/>
                      <a:pt x="4411217" y="2725540"/>
                      <a:pt x="4478694" y="2752531"/>
                    </a:cubicBezTo>
                    <a:cubicBezTo>
                      <a:pt x="4502162" y="2787734"/>
                      <a:pt x="4499679" y="2790140"/>
                      <a:pt x="4544008" y="2817845"/>
                    </a:cubicBezTo>
                    <a:cubicBezTo>
                      <a:pt x="4552348" y="2823058"/>
                      <a:pt x="4562669" y="2824066"/>
                      <a:pt x="4572000" y="2827176"/>
                    </a:cubicBezTo>
                    <a:cubicBezTo>
                      <a:pt x="4581331" y="2842727"/>
                      <a:pt x="4588190" y="2860060"/>
                      <a:pt x="4599992" y="2873829"/>
                    </a:cubicBezTo>
                    <a:cubicBezTo>
                      <a:pt x="4607290" y="2882343"/>
                      <a:pt x="4621099" y="2883638"/>
                      <a:pt x="4627984" y="2892490"/>
                    </a:cubicBezTo>
                    <a:cubicBezTo>
                      <a:pt x="4643379" y="2912283"/>
                      <a:pt x="4650926" y="2937262"/>
                      <a:pt x="4665306" y="2957804"/>
                    </a:cubicBezTo>
                    <a:cubicBezTo>
                      <a:pt x="4672873" y="2968614"/>
                      <a:pt x="4686608" y="2974422"/>
                      <a:pt x="4693298" y="2985796"/>
                    </a:cubicBezTo>
                    <a:cubicBezTo>
                      <a:pt x="4717981" y="3027757"/>
                      <a:pt x="4733567" y="3074680"/>
                      <a:pt x="4758613" y="3116425"/>
                    </a:cubicBezTo>
                    <a:cubicBezTo>
                      <a:pt x="4767943" y="3131976"/>
                      <a:pt x="4776797" y="3147823"/>
                      <a:pt x="4786604" y="3163078"/>
                    </a:cubicBezTo>
                    <a:cubicBezTo>
                      <a:pt x="4804796" y="3191377"/>
                      <a:pt x="4825279" y="3218205"/>
                      <a:pt x="4842588" y="3247053"/>
                    </a:cubicBezTo>
                    <a:cubicBezTo>
                      <a:pt x="4851919" y="3262604"/>
                      <a:pt x="4859096" y="3279670"/>
                      <a:pt x="4870580" y="3293706"/>
                    </a:cubicBezTo>
                    <a:cubicBezTo>
                      <a:pt x="4887292" y="3314132"/>
                      <a:pt x="4907903" y="3331029"/>
                      <a:pt x="4926564" y="3349690"/>
                    </a:cubicBezTo>
                    <a:cubicBezTo>
                      <a:pt x="4935894" y="3359021"/>
                      <a:pt x="4946638" y="3367126"/>
                      <a:pt x="4954555" y="3377682"/>
                    </a:cubicBezTo>
                    <a:cubicBezTo>
                      <a:pt x="4963886" y="3390123"/>
                      <a:pt x="4971551" y="3404008"/>
                      <a:pt x="4982547" y="3415004"/>
                    </a:cubicBezTo>
                    <a:cubicBezTo>
                      <a:pt x="4990477" y="3422934"/>
                      <a:pt x="5002609" y="3425736"/>
                      <a:pt x="5010539" y="3433666"/>
                    </a:cubicBezTo>
                    <a:cubicBezTo>
                      <a:pt x="5021535" y="3444662"/>
                      <a:pt x="5027983" y="3459561"/>
                      <a:pt x="5038531" y="3470988"/>
                    </a:cubicBezTo>
                    <a:cubicBezTo>
                      <a:pt x="5112057" y="3550642"/>
                      <a:pt x="5094774" y="3536476"/>
                      <a:pt x="5150498" y="3573625"/>
                    </a:cubicBezTo>
                    <a:cubicBezTo>
                      <a:pt x="5153608" y="3582956"/>
                      <a:pt x="5155052" y="3593019"/>
                      <a:pt x="5159829" y="3601617"/>
                    </a:cubicBezTo>
                    <a:cubicBezTo>
                      <a:pt x="5190780" y="3657329"/>
                      <a:pt x="5199502" y="3659951"/>
                      <a:pt x="5243804" y="3704253"/>
                    </a:cubicBezTo>
                    <a:lnTo>
                      <a:pt x="5281127" y="3741576"/>
                    </a:lnTo>
                    <a:cubicBezTo>
                      <a:pt x="5308440" y="3850835"/>
                      <a:pt x="5264647" y="3691048"/>
                      <a:pt x="5318449" y="3825551"/>
                    </a:cubicBezTo>
                    <a:cubicBezTo>
                      <a:pt x="5324339" y="3840276"/>
                      <a:pt x="5323305" y="3856989"/>
                      <a:pt x="5327780" y="3872204"/>
                    </a:cubicBezTo>
                    <a:cubicBezTo>
                      <a:pt x="5338881" y="3909947"/>
                      <a:pt x="5355560" y="3946005"/>
                      <a:pt x="5365102" y="3984172"/>
                    </a:cubicBezTo>
                    <a:cubicBezTo>
                      <a:pt x="5368212" y="3996613"/>
                      <a:pt x="5370910" y="4009164"/>
                      <a:pt x="5374433" y="4021494"/>
                    </a:cubicBezTo>
                    <a:cubicBezTo>
                      <a:pt x="5377135" y="4030951"/>
                      <a:pt x="5381379" y="4039944"/>
                      <a:pt x="5383764" y="4049486"/>
                    </a:cubicBezTo>
                    <a:cubicBezTo>
                      <a:pt x="5388200" y="4067231"/>
                      <a:pt x="5395238" y="4114298"/>
                      <a:pt x="5402425" y="4133462"/>
                    </a:cubicBezTo>
                    <a:cubicBezTo>
                      <a:pt x="5407309" y="4146485"/>
                      <a:pt x="5414866" y="4158343"/>
                      <a:pt x="5421086" y="4170784"/>
                    </a:cubicBezTo>
                    <a:cubicBezTo>
                      <a:pt x="5424196" y="4189445"/>
                      <a:pt x="5426313" y="4208300"/>
                      <a:pt x="5430417" y="4226768"/>
                    </a:cubicBezTo>
                    <a:cubicBezTo>
                      <a:pt x="5432551" y="4236369"/>
                      <a:pt x="5436921" y="4245339"/>
                      <a:pt x="5439747" y="4254760"/>
                    </a:cubicBezTo>
                    <a:cubicBezTo>
                      <a:pt x="5446253" y="4276448"/>
                      <a:pt x="5451902" y="4298386"/>
                      <a:pt x="5458408" y="4320074"/>
                    </a:cubicBezTo>
                    <a:cubicBezTo>
                      <a:pt x="5466728" y="4347806"/>
                      <a:pt x="5471959" y="4354725"/>
                      <a:pt x="5477070" y="4385388"/>
                    </a:cubicBezTo>
                    <a:cubicBezTo>
                      <a:pt x="5484301" y="4428775"/>
                      <a:pt x="5488871" y="4472570"/>
                      <a:pt x="5495731" y="4516017"/>
                    </a:cubicBezTo>
                    <a:cubicBezTo>
                      <a:pt x="5498204" y="4531682"/>
                      <a:pt x="5498499" y="4548233"/>
                      <a:pt x="5505062" y="4562670"/>
                    </a:cubicBezTo>
                    <a:cubicBezTo>
                      <a:pt x="5514343" y="4583087"/>
                      <a:pt x="5529943" y="4599992"/>
                      <a:pt x="5542384" y="4618653"/>
                    </a:cubicBezTo>
                    <a:cubicBezTo>
                      <a:pt x="5545494" y="4631094"/>
                      <a:pt x="5548030" y="4643693"/>
                      <a:pt x="5551715" y="4655976"/>
                    </a:cubicBezTo>
                    <a:cubicBezTo>
                      <a:pt x="5557367" y="4674817"/>
                      <a:pt x="5565605" y="4692877"/>
                      <a:pt x="5570376" y="4711960"/>
                    </a:cubicBezTo>
                    <a:cubicBezTo>
                      <a:pt x="5610222" y="4871347"/>
                      <a:pt x="5572852" y="4743001"/>
                      <a:pt x="5598368" y="4870580"/>
                    </a:cubicBezTo>
                    <a:cubicBezTo>
                      <a:pt x="5600297" y="4880224"/>
                      <a:pt x="5604996" y="4889115"/>
                      <a:pt x="5607698" y="4898572"/>
                    </a:cubicBezTo>
                    <a:cubicBezTo>
                      <a:pt x="5631130" y="4980584"/>
                      <a:pt x="5603989" y="4896771"/>
                      <a:pt x="5626359" y="4963886"/>
                    </a:cubicBezTo>
                    <a:cubicBezTo>
                      <a:pt x="5629469" y="5007429"/>
                      <a:pt x="5643735" y="5051609"/>
                      <a:pt x="5635690" y="5094515"/>
                    </a:cubicBezTo>
                    <a:cubicBezTo>
                      <a:pt x="5633127" y="5108186"/>
                      <a:pt x="5611742" y="5109355"/>
                      <a:pt x="5598368" y="5113176"/>
                    </a:cubicBezTo>
                    <a:cubicBezTo>
                      <a:pt x="5541481" y="5129429"/>
                      <a:pt x="5503560" y="5130272"/>
                      <a:pt x="5449078" y="5141168"/>
                    </a:cubicBezTo>
                    <a:cubicBezTo>
                      <a:pt x="5420960" y="5146792"/>
                      <a:pt x="5393426" y="5155357"/>
                      <a:pt x="5365102" y="5159829"/>
                    </a:cubicBezTo>
                    <a:cubicBezTo>
                      <a:pt x="5334227" y="5164704"/>
                      <a:pt x="5302898" y="5166050"/>
                      <a:pt x="5271796" y="5169160"/>
                    </a:cubicBezTo>
                    <a:cubicBezTo>
                      <a:pt x="5256245" y="5162939"/>
                      <a:pt x="5240350" y="5157517"/>
                      <a:pt x="5225143" y="5150498"/>
                    </a:cubicBezTo>
                    <a:cubicBezTo>
                      <a:pt x="5199885" y="5138840"/>
                      <a:pt x="5177776" y="5118632"/>
                      <a:pt x="5150498" y="5113176"/>
                    </a:cubicBezTo>
                    <a:lnTo>
                      <a:pt x="5103845" y="5103845"/>
                    </a:lnTo>
                    <a:cubicBezTo>
                      <a:pt x="5035647" y="5058380"/>
                      <a:pt x="5121398" y="5113875"/>
                      <a:pt x="5038531" y="5066523"/>
                    </a:cubicBezTo>
                    <a:cubicBezTo>
                      <a:pt x="5028794" y="5060959"/>
                      <a:pt x="5021178" y="5051408"/>
                      <a:pt x="5010539" y="5047862"/>
                    </a:cubicBezTo>
                    <a:cubicBezTo>
                      <a:pt x="4992591" y="5041879"/>
                      <a:pt x="4973216" y="5041641"/>
                      <a:pt x="4954555" y="5038531"/>
                    </a:cubicBezTo>
                    <a:cubicBezTo>
                      <a:pt x="4945225" y="5032311"/>
                      <a:pt x="4936073" y="5025813"/>
                      <a:pt x="4926564" y="5019870"/>
                    </a:cubicBezTo>
                    <a:cubicBezTo>
                      <a:pt x="4911185" y="5010258"/>
                      <a:pt x="4879910" y="5010014"/>
                      <a:pt x="4879910" y="4991878"/>
                    </a:cubicBezTo>
                    <a:cubicBezTo>
                      <a:pt x="4879910" y="4976019"/>
                      <a:pt x="4926564" y="5001208"/>
                      <a:pt x="4926564" y="5001208"/>
                    </a:cubicBezTo>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49DCC48-F0B9-DD1F-F4FC-44AF5F60E79B}"/>
                  </a:ext>
                </a:extLst>
              </p:cNvPr>
              <p:cNvSpPr/>
              <p:nvPr/>
            </p:nvSpPr>
            <p:spPr>
              <a:xfrm>
                <a:off x="6248400" y="3608980"/>
                <a:ext cx="3212327" cy="2961824"/>
              </a:xfrm>
              <a:prstGeom prst="ellipse">
                <a:avLst/>
              </a:prstGeom>
              <a:noFill/>
              <a:ln>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57B601D-2A54-12CD-6B4E-35A58F206B14}"/>
                  </a:ext>
                </a:extLst>
              </p:cNvPr>
              <p:cNvSpPr/>
              <p:nvPr/>
            </p:nvSpPr>
            <p:spPr>
              <a:xfrm>
                <a:off x="6858001" y="4953000"/>
                <a:ext cx="1981728" cy="1634386"/>
              </a:xfrm>
              <a:prstGeom prst="ellips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A775254C-D5DE-C0FD-1754-7DE9C7E0CDEF}"/>
                  </a:ext>
                </a:extLst>
              </p:cNvPr>
              <p:cNvSpPr/>
              <p:nvPr/>
            </p:nvSpPr>
            <p:spPr>
              <a:xfrm>
                <a:off x="5638800" y="3352800"/>
                <a:ext cx="152400" cy="124820"/>
              </a:xfrm>
              <a:prstGeom prst="triangl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Isosceles Triangle 1">
              <a:extLst>
                <a:ext uri="{FF2B5EF4-FFF2-40B4-BE49-F238E27FC236}">
                  <a16:creationId xmlns:a16="http://schemas.microsoft.com/office/drawing/2014/main" id="{2C4B5802-D440-A0DC-D121-63C2848445DE}"/>
                </a:ext>
              </a:extLst>
            </p:cNvPr>
            <p:cNvSpPr/>
            <p:nvPr/>
          </p:nvSpPr>
          <p:spPr>
            <a:xfrm>
              <a:off x="4015352" y="3084382"/>
              <a:ext cx="152400" cy="12482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Isosceles Triangle 7">
            <a:extLst>
              <a:ext uri="{FF2B5EF4-FFF2-40B4-BE49-F238E27FC236}">
                <a16:creationId xmlns:a16="http://schemas.microsoft.com/office/drawing/2014/main" id="{0B65F490-CA6C-AEEA-58DF-61E1D5E9E359}"/>
              </a:ext>
            </a:extLst>
          </p:cNvPr>
          <p:cNvSpPr/>
          <p:nvPr/>
        </p:nvSpPr>
        <p:spPr>
          <a:xfrm>
            <a:off x="5942879" y="4986337"/>
            <a:ext cx="152400" cy="124820"/>
          </a:xfrm>
          <a:prstGeom prst="triangl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8B84CFE7-6909-71CE-F4DF-E2904199E04E}"/>
              </a:ext>
            </a:extLst>
          </p:cNvPr>
          <p:cNvSpPr/>
          <p:nvPr/>
        </p:nvSpPr>
        <p:spPr>
          <a:xfrm>
            <a:off x="6269736" y="793102"/>
            <a:ext cx="152400" cy="124820"/>
          </a:xfrm>
          <a:prstGeom prst="triangl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929E3C4D-8BC8-4DCE-187D-B851F2261229}"/>
              </a:ext>
            </a:extLst>
          </p:cNvPr>
          <p:cNvSpPr/>
          <p:nvPr/>
        </p:nvSpPr>
        <p:spPr>
          <a:xfrm>
            <a:off x="8357263" y="1676400"/>
            <a:ext cx="152400" cy="124820"/>
          </a:xfrm>
          <a:prstGeom prst="triangl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2410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619731"/>
            <a:ext cx="9601200" cy="6009669"/>
          </a:xfrm>
        </p:spPr>
        <p:txBody>
          <a:bodyPr>
            <a:normAutofit fontScale="70000" lnSpcReduction="20000"/>
          </a:bodyPr>
          <a:lstStyle/>
          <a:p>
            <a:pPr marL="0" indent="0" algn="just">
              <a:spcAft>
                <a:spcPts val="600"/>
              </a:spcAft>
              <a:buNone/>
            </a:pPr>
            <a:r>
              <a:rPr lang="en-US" sz="4200" dirty="0">
                <a:latin typeface="Century Gothic" panose="020B0502020202020204" pitchFamily="34" charset="0"/>
              </a:rPr>
              <a:t>As </a:t>
            </a:r>
            <a:r>
              <a:rPr lang="en-US" sz="4200" dirty="0"/>
              <a:t>an aggressor</a:t>
            </a:r>
            <a:r>
              <a:rPr lang="en-US" sz="4200" dirty="0">
                <a:latin typeface="Century Gothic" panose="020B0502020202020204" pitchFamily="34" charset="0"/>
              </a:rPr>
              <a:t> you are to carry out a </a:t>
            </a:r>
            <a:r>
              <a:rPr lang="en-US" sz="4200" dirty="0"/>
              <a:t>IED attack</a:t>
            </a:r>
            <a:r>
              <a:rPr lang="en-US" sz="4200" dirty="0">
                <a:latin typeface="Century Gothic" panose="020B0502020202020204" pitchFamily="34" charset="0"/>
              </a:rPr>
              <a:t>. </a:t>
            </a:r>
            <a:r>
              <a:rPr lang="en-US" sz="4400" dirty="0"/>
              <a:t>You have both command IED (command wire only), victim operated IEDs, and timer devices at your disposal.</a:t>
            </a:r>
          </a:p>
          <a:p>
            <a:pPr marL="0" indent="0" algn="just">
              <a:spcAft>
                <a:spcPts val="600"/>
              </a:spcAft>
              <a:buNone/>
            </a:pPr>
            <a:endParaRPr lang="en-US" sz="4200" dirty="0">
              <a:latin typeface="Century Gothic" panose="020B0502020202020204" pitchFamily="34" charset="0"/>
            </a:endParaRPr>
          </a:p>
          <a:p>
            <a:pPr marL="0" indent="0" algn="just">
              <a:spcAft>
                <a:spcPts val="600"/>
              </a:spcAft>
              <a:buNone/>
            </a:pPr>
            <a:r>
              <a:rPr lang="en-US" sz="4200" dirty="0">
                <a:latin typeface="Century Gothic" panose="020B0502020202020204" pitchFamily="34" charset="0"/>
              </a:rPr>
              <a:t>Your syndicate must</a:t>
            </a:r>
            <a:r>
              <a:rPr lang="en-US" sz="4200" dirty="0"/>
              <a:t> consider:</a:t>
            </a:r>
          </a:p>
          <a:p>
            <a:pPr algn="just">
              <a:spcAft>
                <a:spcPts val="600"/>
              </a:spcAft>
            </a:pPr>
            <a:r>
              <a:rPr lang="en-US" sz="4200" dirty="0"/>
              <a:t>What type of means of initiation you will use.</a:t>
            </a:r>
          </a:p>
          <a:p>
            <a:pPr algn="just">
              <a:spcAft>
                <a:spcPts val="600"/>
              </a:spcAft>
            </a:pPr>
            <a:r>
              <a:rPr lang="en-US" sz="4200" dirty="0"/>
              <a:t>What type of main charge</a:t>
            </a:r>
          </a:p>
          <a:p>
            <a:pPr algn="just">
              <a:spcAft>
                <a:spcPts val="600"/>
              </a:spcAft>
            </a:pPr>
            <a:r>
              <a:rPr lang="en-US" sz="4200" dirty="0"/>
              <a:t>Where will you emplace your device.</a:t>
            </a:r>
          </a:p>
          <a:p>
            <a:pPr algn="just">
              <a:spcAft>
                <a:spcPts val="600"/>
              </a:spcAft>
            </a:pPr>
            <a:r>
              <a:rPr lang="en-US" sz="4200" dirty="0"/>
              <a:t>When will you emplace the device.</a:t>
            </a:r>
          </a:p>
          <a:p>
            <a:pPr marL="0" indent="0" algn="just">
              <a:spcAft>
                <a:spcPts val="600"/>
              </a:spcAft>
              <a:buNone/>
            </a:pPr>
            <a:endParaRPr lang="en-US" sz="4200" dirty="0">
              <a:latin typeface="Century Gothic" panose="020B0502020202020204" pitchFamily="34" charset="0"/>
            </a:endParaRPr>
          </a:p>
          <a:p>
            <a:pPr marL="0" indent="0" algn="just">
              <a:spcAft>
                <a:spcPts val="600"/>
              </a:spcAft>
              <a:buNone/>
            </a:pPr>
            <a:r>
              <a:rPr lang="en-US" sz="4200" dirty="0">
                <a:latin typeface="Century Gothic" panose="020B0502020202020204" pitchFamily="34" charset="0"/>
              </a:rPr>
              <a:t>You have </a:t>
            </a:r>
            <a:r>
              <a:rPr lang="en-US" sz="4200" dirty="0"/>
              <a:t>20</a:t>
            </a:r>
            <a:r>
              <a:rPr lang="en-US" sz="4200" dirty="0">
                <a:latin typeface="Century Gothic" panose="020B0502020202020204" pitchFamily="34" charset="0"/>
              </a:rPr>
              <a:t> minutes to carry out the assessment. You are to provide a </a:t>
            </a:r>
            <a:r>
              <a:rPr lang="en-US" sz="4200" dirty="0"/>
              <a:t>5</a:t>
            </a:r>
            <a:r>
              <a:rPr lang="en-US" sz="4200" dirty="0">
                <a:latin typeface="Century Gothic" panose="020B0502020202020204" pitchFamily="34" charset="0"/>
              </a:rPr>
              <a:t>-minute brief to the class on your assessment and recommendations. </a:t>
            </a:r>
          </a:p>
        </p:txBody>
      </p:sp>
      <p:sp>
        <p:nvSpPr>
          <p:cNvPr id="4" name="Title 3"/>
          <p:cNvSpPr>
            <a:spLocks noGrp="1"/>
          </p:cNvSpPr>
          <p:nvPr>
            <p:ph type="title"/>
          </p:nvPr>
        </p:nvSpPr>
        <p:spPr>
          <a:xfrm>
            <a:off x="561687" y="123735"/>
            <a:ext cx="7886700" cy="624598"/>
          </a:xfrm>
        </p:spPr>
        <p:txBody>
          <a:bodyPr/>
          <a:lstStyle/>
          <a:p>
            <a:r>
              <a:rPr lang="en-US" b="0" dirty="0"/>
              <a:t>E</a:t>
            </a:r>
            <a:r>
              <a:rPr lang="en-GB" b="0" dirty="0" err="1"/>
              <a:t>xercise</a:t>
            </a:r>
            <a:r>
              <a:rPr lang="en-GB" b="0" dirty="0"/>
              <a:t> Requirement</a:t>
            </a:r>
          </a:p>
        </p:txBody>
      </p:sp>
    </p:spTree>
    <p:extLst>
      <p:ext uri="{BB962C8B-B14F-4D97-AF65-F5344CB8AC3E}">
        <p14:creationId xmlns:p14="http://schemas.microsoft.com/office/powerpoint/2010/main" val="189930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p:nvPr/>
        </p:nvPicPr>
        <p:blipFill>
          <a:blip r:embed="rId3">
            <a:extLst>
              <a:ext uri="{28A0092B-C50C-407E-A947-70E740481C1C}">
                <a14:useLocalDpi xmlns:a14="http://schemas.microsoft.com/office/drawing/2010/main"/>
              </a:ext>
            </a:extLst>
          </a:blip>
          <a:srcRect/>
          <a:stretch>
            <a:fillRect/>
          </a:stretch>
        </p:blipFill>
        <p:spPr bwMode="auto">
          <a:xfrm>
            <a:off x="2465962" y="966526"/>
            <a:ext cx="5042576" cy="426801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4987249" y="3693775"/>
            <a:ext cx="2446504"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charset="0"/>
                <a:ea typeface="Arial" charset="0"/>
                <a:cs typeface="Arial" charset="0"/>
              </a:rPr>
              <a:t>QUESTIONS ?</a:t>
            </a:r>
          </a:p>
        </p:txBody>
      </p:sp>
    </p:spTree>
    <p:extLst>
      <p:ext uri="{BB962C8B-B14F-4D97-AF65-F5344CB8AC3E}">
        <p14:creationId xmlns:p14="http://schemas.microsoft.com/office/powerpoint/2010/main" val="339994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0" name="Rectangle 72">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667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9491" name="Straight Connector 74">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19125"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73498B4-C3DF-4E01-BF64-7C07283C2ACC}"/>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338" y="76200"/>
            <a:ext cx="600462" cy="509981"/>
          </a:xfrm>
          <a:prstGeom prst="rect">
            <a:avLst/>
          </a:prstGeom>
        </p:spPr>
      </p:pic>
      <p:sp>
        <p:nvSpPr>
          <p:cNvPr id="19457" name="Rectangle 2"/>
          <p:cNvSpPr>
            <a:spLocks noGrp="1" noChangeArrowheads="1"/>
          </p:cNvSpPr>
          <p:nvPr>
            <p:ph type="title"/>
          </p:nvPr>
        </p:nvSpPr>
        <p:spPr>
          <a:xfrm>
            <a:off x="766412" y="712269"/>
            <a:ext cx="2738936" cy="5502264"/>
          </a:xfrm>
        </p:spPr>
        <p:txBody>
          <a:bodyPr rtlCol="0">
            <a:normAutofit/>
          </a:bodyPr>
          <a:lstStyle/>
          <a:p>
            <a:pPr eaLnBrk="1" fontAlgn="auto" hangingPunct="1">
              <a:spcAft>
                <a:spcPts val="0"/>
              </a:spcAft>
              <a:defRPr/>
            </a:pPr>
            <a:r>
              <a:rPr lang="en-GB" sz="3700">
                <a:solidFill>
                  <a:srgbClr val="FFFFFF"/>
                </a:solidFill>
                <a:latin typeface="Century Gothic" charset="0"/>
                <a:ea typeface="MS PGothic" charset="0"/>
                <a:cs typeface="MS PGothic" charset="0"/>
              </a:rPr>
              <a:t>Terminal Learning Objectives</a:t>
            </a:r>
            <a:endParaRPr lang="en-GB" sz="3700">
              <a:solidFill>
                <a:srgbClr val="FFFFFF"/>
              </a:solidFill>
              <a:latin typeface="+mj-lt"/>
              <a:ea typeface="MS PGothic" charset="0"/>
              <a:cs typeface="MS PGothic" charset="0"/>
            </a:endParaRPr>
          </a:p>
        </p:txBody>
      </p:sp>
      <p:graphicFrame>
        <p:nvGraphicFramePr>
          <p:cNvPr id="19492" name="Rectangle 3"/>
          <p:cNvGraphicFramePr>
            <a:graphicFrameLocks noGrp="1"/>
          </p:cNvGraphicFramePr>
          <p:nvPr>
            <p:ph idx="1"/>
            <p:extLst>
              <p:ext uri="{D42A27DB-BD31-4B8C-83A1-F6EECF244321}">
                <p14:modId xmlns:p14="http://schemas.microsoft.com/office/powerpoint/2010/main" val="3813117007"/>
              </p:ext>
            </p:extLst>
          </p:nvPr>
        </p:nvGraphicFramePr>
        <p:xfrm>
          <a:off x="4290020" y="642938"/>
          <a:ext cx="5093593"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3CFE7B40-648F-4F5B-A98C-1050DD286A77}"/>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60DE6-1F00-4D37-920B-8306E906ABB0}" type="slidenum">
              <a:rPr kumimoji="0" lang="en-US" altLang="ja-JP" sz="18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12053314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2" name="Rectangle 72">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667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9493" name="Straight Connector 74">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19125"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06DBF24-C964-4B1A-825E-B31A092F94D0}"/>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338" y="76200"/>
            <a:ext cx="600462" cy="509981"/>
          </a:xfrm>
          <a:prstGeom prst="rect">
            <a:avLst/>
          </a:prstGeom>
        </p:spPr>
      </p:pic>
      <p:sp>
        <p:nvSpPr>
          <p:cNvPr id="19457" name="Rectangle 2"/>
          <p:cNvSpPr>
            <a:spLocks noGrp="1" noChangeArrowheads="1"/>
          </p:cNvSpPr>
          <p:nvPr>
            <p:ph type="title"/>
          </p:nvPr>
        </p:nvSpPr>
        <p:spPr>
          <a:xfrm>
            <a:off x="766412" y="712269"/>
            <a:ext cx="2738936" cy="5502264"/>
          </a:xfrm>
        </p:spPr>
        <p:txBody>
          <a:bodyPr rtlCol="0">
            <a:normAutofit/>
          </a:bodyPr>
          <a:lstStyle/>
          <a:p>
            <a:pPr eaLnBrk="1" fontAlgn="auto" hangingPunct="1">
              <a:spcAft>
                <a:spcPts val="0"/>
              </a:spcAft>
              <a:defRPr/>
            </a:pPr>
            <a:r>
              <a:rPr lang="en-GB" sz="4100">
                <a:solidFill>
                  <a:srgbClr val="FFFFFF"/>
                </a:solidFill>
                <a:latin typeface="Century Gothic" charset="0"/>
                <a:ea typeface="MS PGothic" charset="0"/>
                <a:cs typeface="MS PGothic" charset="0"/>
              </a:rPr>
              <a:t>Overview</a:t>
            </a:r>
            <a:endParaRPr lang="en-GB" sz="4100">
              <a:solidFill>
                <a:srgbClr val="FFFFFF"/>
              </a:solidFill>
              <a:ea typeface="MS PGothic" charset="0"/>
              <a:cs typeface="MS PGothic" charset="0"/>
            </a:endParaRPr>
          </a:p>
        </p:txBody>
      </p:sp>
      <p:graphicFrame>
        <p:nvGraphicFramePr>
          <p:cNvPr id="19494" name="Rectangle 3"/>
          <p:cNvGraphicFramePr>
            <a:graphicFrameLocks noGrp="1"/>
          </p:cNvGraphicFramePr>
          <p:nvPr>
            <p:ph idx="1"/>
            <p:extLst>
              <p:ext uri="{D42A27DB-BD31-4B8C-83A1-F6EECF244321}">
                <p14:modId xmlns:p14="http://schemas.microsoft.com/office/powerpoint/2010/main" val="3639030184"/>
              </p:ext>
            </p:extLst>
          </p:nvPr>
        </p:nvGraphicFramePr>
        <p:xfrm>
          <a:off x="3962400" y="642938"/>
          <a:ext cx="5638800"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B0838057-11DD-44B1-9576-819AC598BD5E}"/>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60DE6-1F00-4D37-920B-8306E906ABB0}" type="slidenum">
              <a:rPr kumimoji="0" lang="en-US" altLang="ja-JP" sz="18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21118244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84" y="476778"/>
            <a:ext cx="5860116"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5090" y="4424906"/>
            <a:ext cx="29718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9304" y="476778"/>
            <a:ext cx="3139811"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35CF60A-C611-4830-B801-99B49C3983A6}"/>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3400" y="618026"/>
            <a:ext cx="600462" cy="509981"/>
          </a:xfrm>
          <a:prstGeom prst="rect">
            <a:avLst/>
          </a:prstGeom>
        </p:spPr>
      </p:pic>
      <p:sp>
        <p:nvSpPr>
          <p:cNvPr id="19457" name="Rectangle 2"/>
          <p:cNvSpPr>
            <a:spLocks noGrp="1" noChangeArrowheads="1"/>
          </p:cNvSpPr>
          <p:nvPr>
            <p:ph type="title"/>
          </p:nvPr>
        </p:nvSpPr>
        <p:spPr>
          <a:xfrm>
            <a:off x="685801" y="1269255"/>
            <a:ext cx="5062286" cy="3038947"/>
          </a:xfrm>
        </p:spPr>
        <p:txBody>
          <a:bodyPr vert="horz" lIns="91440" tIns="45720" rIns="91440" bIns="45720" rtlCol="0" anchor="b">
            <a:normAutofit/>
          </a:bodyPr>
          <a:lstStyle/>
          <a:p>
            <a:pPr marL="0" lvl="0" indent="0" algn="l" defTabSz="800100">
              <a:lnSpc>
                <a:spcPct val="90000"/>
              </a:lnSpc>
              <a:spcBef>
                <a:spcPct val="0"/>
              </a:spcBef>
              <a:spcAft>
                <a:spcPct val="35000"/>
              </a:spcAft>
              <a:buNone/>
            </a:pPr>
            <a:r>
              <a:rPr lang="en-US" sz="3200" kern="1200" dirty="0">
                <a:solidFill>
                  <a:prstClr val="white"/>
                </a:solidFill>
                <a:latin typeface="Century Gothic" panose="020B0502020202020204" pitchFamily="34" charset="0"/>
                <a:ea typeface="+mn-ea"/>
                <a:cs typeface="+mn-cs"/>
              </a:rPr>
              <a:t>Threat Assessment </a:t>
            </a:r>
            <a:br>
              <a:rPr lang="en-US" sz="3200" kern="1200" dirty="0">
                <a:solidFill>
                  <a:prstClr val="white"/>
                </a:solidFill>
                <a:latin typeface="Century Gothic" panose="020B0502020202020204" pitchFamily="34" charset="0"/>
                <a:ea typeface="+mn-ea"/>
                <a:cs typeface="+mn-cs"/>
              </a:rPr>
            </a:br>
            <a:r>
              <a:rPr lang="en-US" sz="3200" kern="1200" dirty="0">
                <a:solidFill>
                  <a:prstClr val="white"/>
                </a:solidFill>
                <a:latin typeface="Century Gothic" panose="020B0502020202020204" pitchFamily="34" charset="0"/>
                <a:ea typeface="+mn-ea"/>
                <a:cs typeface="+mn-cs"/>
              </a:rPr>
              <a:t>Exercise</a:t>
            </a:r>
          </a:p>
        </p:txBody>
      </p:sp>
      <p:sp>
        <p:nvSpPr>
          <p:cNvPr id="2" name="Slide Number Placeholder 1">
            <a:extLst>
              <a:ext uri="{FF2B5EF4-FFF2-40B4-BE49-F238E27FC236}">
                <a16:creationId xmlns:a16="http://schemas.microsoft.com/office/drawing/2014/main" id="{23965F5A-198C-4637-90D5-5F48F85228BB}"/>
              </a:ext>
            </a:extLst>
          </p:cNvPr>
          <p:cNvSpPr>
            <a:spLocks noGrp="1"/>
          </p:cNvSpPr>
          <p:nvPr>
            <p:ph type="sldNum" sz="quarter" idx="14"/>
          </p:nvPr>
        </p:nvSpPr>
        <p:spPr/>
        <p:txBody>
          <a:bodyPr/>
          <a:lstStyle/>
          <a:p>
            <a:fld id="{51360DE6-1F00-4D37-920B-8306E906ABB0}" type="slidenum">
              <a:rPr lang="en-US" altLang="ja-JP" smtClean="0"/>
              <a:pPr/>
              <a:t>4</a:t>
            </a:fld>
            <a:endParaRPr lang="en-US" altLang="ja-JP" dirty="0"/>
          </a:p>
        </p:txBody>
      </p:sp>
    </p:spTree>
    <p:extLst>
      <p:ext uri="{BB962C8B-B14F-4D97-AF65-F5344CB8AC3E}">
        <p14:creationId xmlns:p14="http://schemas.microsoft.com/office/powerpoint/2010/main" val="11329582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6424" y="1295400"/>
            <a:ext cx="8693150" cy="4521393"/>
          </a:xfrm>
        </p:spPr>
        <p:txBody>
          <a:bodyPr/>
          <a:lstStyle/>
          <a:p>
            <a:pPr marL="0" indent="0">
              <a:buNone/>
            </a:pPr>
            <a:r>
              <a:rPr lang="en-GB" dirty="0"/>
              <a:t>To confirm the understanding of the threat assessment process and output. The aim is to highlight the threat triad and conduct an accurate threat assessment.</a:t>
            </a:r>
          </a:p>
          <a:p>
            <a:pPr marL="0" indent="0">
              <a:buNone/>
            </a:pPr>
            <a:endParaRPr lang="en-GB" dirty="0"/>
          </a:p>
          <a:p>
            <a:pPr marL="0" indent="0">
              <a:buNone/>
            </a:pPr>
            <a:r>
              <a:rPr lang="en-GB" dirty="0"/>
              <a:t>These exercises will be done by the participants in their syndicate groups. </a:t>
            </a:r>
            <a:endParaRPr lang="en-US" dirty="0">
              <a:solidFill>
                <a:srgbClr val="FF0000"/>
              </a:solidFill>
            </a:endParaRPr>
          </a:p>
        </p:txBody>
      </p:sp>
      <p:sp>
        <p:nvSpPr>
          <p:cNvPr id="4" name="Title 3"/>
          <p:cNvSpPr>
            <a:spLocks noGrp="1"/>
          </p:cNvSpPr>
          <p:nvPr>
            <p:ph type="title"/>
          </p:nvPr>
        </p:nvSpPr>
        <p:spPr/>
        <p:txBody>
          <a:bodyPr/>
          <a:lstStyle/>
          <a:p>
            <a:r>
              <a:rPr lang="en-GB" b="0" dirty="0"/>
              <a:t>Training Objective and Methodology</a:t>
            </a:r>
          </a:p>
        </p:txBody>
      </p:sp>
      <p:sp>
        <p:nvSpPr>
          <p:cNvPr id="6" name="Isosceles Triangle 5">
            <a:extLst>
              <a:ext uri="{FF2B5EF4-FFF2-40B4-BE49-F238E27FC236}">
                <a16:creationId xmlns:a16="http://schemas.microsoft.com/office/drawing/2014/main" id="{F80946B9-2A7E-4F94-85C6-3DD509356113}"/>
              </a:ext>
            </a:extLst>
          </p:cNvPr>
          <p:cNvSpPr/>
          <p:nvPr/>
        </p:nvSpPr>
        <p:spPr>
          <a:xfrm>
            <a:off x="3741420" y="4420290"/>
            <a:ext cx="1816206" cy="1388481"/>
          </a:xfrm>
          <a:prstGeom prst="triangle">
            <a:avLst/>
          </a:prstGeom>
          <a:solidFill>
            <a:srgbClr val="333399"/>
          </a:solidFill>
          <a:ln w="9525" cap="flat" cmpd="sng" algn="ctr">
            <a:solidFill>
              <a:srgbClr val="BBE0E3">
                <a:shade val="95000"/>
                <a:satMod val="105000"/>
              </a:srgbClr>
            </a:solidFill>
            <a:prstDash val="solid"/>
          </a:ln>
          <a:effectLst>
            <a:glow rad="101600">
              <a:srgbClr val="DAEDEF">
                <a:lumMod val="40000"/>
                <a:lumOff val="60000"/>
                <a:alpha val="75000"/>
              </a:srgbClr>
            </a:glow>
            <a:outerShdw blurRad="40000" dist="23000" dir="5400000" rotWithShape="0">
              <a:srgbClr val="000000">
                <a:alpha val="35000"/>
              </a:srgbClr>
            </a:outerShdw>
          </a:effectLst>
        </p:spPr>
        <p:txBody>
          <a:bodyPr anchor="ctr"/>
          <a:lstStyle/>
          <a:p>
            <a:pPr algn="ctr" defTabSz="742950" eaLnBrk="0" fontAlgn="base" hangingPunct="0">
              <a:spcBef>
                <a:spcPct val="0"/>
              </a:spcBef>
              <a:spcAft>
                <a:spcPct val="0"/>
              </a:spcAft>
              <a:defRPr/>
            </a:pPr>
            <a:endParaRPr lang="en-US" sz="2000" kern="0" dirty="0">
              <a:solidFill>
                <a:srgbClr val="FFFFFF"/>
              </a:solidFill>
              <a:latin typeface="Calibri"/>
              <a:ea typeface="Calibri" charset="0"/>
              <a:cs typeface="Times New Roman" panose="02020603050405020304" pitchFamily="18" charset="0"/>
            </a:endParaRPr>
          </a:p>
        </p:txBody>
      </p:sp>
      <p:sp>
        <p:nvSpPr>
          <p:cNvPr id="7" name="TextBox 6">
            <a:extLst>
              <a:ext uri="{FF2B5EF4-FFF2-40B4-BE49-F238E27FC236}">
                <a16:creationId xmlns:a16="http://schemas.microsoft.com/office/drawing/2014/main" id="{D5A81FFF-2ED8-4535-8DDB-FAA3472D4D89}"/>
              </a:ext>
            </a:extLst>
          </p:cNvPr>
          <p:cNvSpPr txBox="1"/>
          <p:nvPr/>
        </p:nvSpPr>
        <p:spPr>
          <a:xfrm>
            <a:off x="2065417" y="5596796"/>
            <a:ext cx="1999794" cy="461665"/>
          </a:xfrm>
          <a:prstGeom prst="rect">
            <a:avLst/>
          </a:prstGeom>
          <a:noFill/>
        </p:spPr>
        <p:txBody>
          <a:bodyPr wrap="square" rtlCol="0">
            <a:spAutoFit/>
          </a:bodyPr>
          <a:lstStyle/>
          <a:p>
            <a:pPr defTabSz="742950" eaLnBrk="0" fontAlgn="base" hangingPunct="0">
              <a:spcBef>
                <a:spcPct val="0"/>
              </a:spcBef>
              <a:spcAft>
                <a:spcPct val="0"/>
              </a:spcAft>
            </a:pPr>
            <a:r>
              <a:rPr lang="en-GB" sz="2400" dirty="0">
                <a:solidFill>
                  <a:srgbClr val="000000"/>
                </a:solidFill>
                <a:latin typeface="Calibri"/>
                <a:cs typeface="Times New Roman" panose="02020603050405020304" pitchFamily="18" charset="0"/>
              </a:rPr>
              <a:t>Capability</a:t>
            </a:r>
          </a:p>
        </p:txBody>
      </p:sp>
      <p:sp>
        <p:nvSpPr>
          <p:cNvPr id="8" name="TextBox 7">
            <a:extLst>
              <a:ext uri="{FF2B5EF4-FFF2-40B4-BE49-F238E27FC236}">
                <a16:creationId xmlns:a16="http://schemas.microsoft.com/office/drawing/2014/main" id="{6B5CE9D5-60A9-459C-A73A-45BE369AFBEC}"/>
              </a:ext>
            </a:extLst>
          </p:cNvPr>
          <p:cNvSpPr txBox="1"/>
          <p:nvPr/>
        </p:nvSpPr>
        <p:spPr>
          <a:xfrm>
            <a:off x="3960183" y="3939213"/>
            <a:ext cx="1404156" cy="461665"/>
          </a:xfrm>
          <a:prstGeom prst="rect">
            <a:avLst/>
          </a:prstGeom>
          <a:noFill/>
        </p:spPr>
        <p:txBody>
          <a:bodyPr wrap="square" rtlCol="0">
            <a:spAutoFit/>
          </a:bodyPr>
          <a:lstStyle/>
          <a:p>
            <a:pPr algn="ctr" defTabSz="742950" eaLnBrk="0" fontAlgn="base" hangingPunct="0">
              <a:spcBef>
                <a:spcPct val="0"/>
              </a:spcBef>
              <a:spcAft>
                <a:spcPct val="0"/>
              </a:spcAft>
            </a:pPr>
            <a:r>
              <a:rPr lang="en-GB" sz="2400" dirty="0">
                <a:solidFill>
                  <a:srgbClr val="000000"/>
                </a:solidFill>
                <a:latin typeface="Calibri"/>
                <a:cs typeface="Times New Roman" panose="02020603050405020304" pitchFamily="18" charset="0"/>
              </a:rPr>
              <a:t>Intent</a:t>
            </a:r>
          </a:p>
        </p:txBody>
      </p:sp>
      <p:sp>
        <p:nvSpPr>
          <p:cNvPr id="9" name="TextBox 8">
            <a:extLst>
              <a:ext uri="{FF2B5EF4-FFF2-40B4-BE49-F238E27FC236}">
                <a16:creationId xmlns:a16="http://schemas.microsoft.com/office/drawing/2014/main" id="{746CDB84-FAB0-437B-8744-D121C1035166}"/>
              </a:ext>
            </a:extLst>
          </p:cNvPr>
          <p:cNvSpPr txBox="1"/>
          <p:nvPr/>
        </p:nvSpPr>
        <p:spPr>
          <a:xfrm>
            <a:off x="5867080" y="5577938"/>
            <a:ext cx="2446934" cy="461665"/>
          </a:xfrm>
          <a:prstGeom prst="rect">
            <a:avLst/>
          </a:prstGeom>
          <a:noFill/>
        </p:spPr>
        <p:txBody>
          <a:bodyPr wrap="square" rtlCol="0">
            <a:spAutoFit/>
          </a:bodyPr>
          <a:lstStyle/>
          <a:p>
            <a:pPr defTabSz="742950" eaLnBrk="0" fontAlgn="base" hangingPunct="0">
              <a:spcBef>
                <a:spcPct val="0"/>
              </a:spcBef>
              <a:spcAft>
                <a:spcPct val="0"/>
              </a:spcAft>
            </a:pPr>
            <a:r>
              <a:rPr lang="en-GB" sz="2400" dirty="0">
                <a:solidFill>
                  <a:srgbClr val="000000"/>
                </a:solidFill>
                <a:latin typeface="Calibri"/>
                <a:cs typeface="Times New Roman" panose="02020603050405020304" pitchFamily="18" charset="0"/>
              </a:rPr>
              <a:t>Opportunity</a:t>
            </a:r>
          </a:p>
        </p:txBody>
      </p:sp>
      <p:sp>
        <p:nvSpPr>
          <p:cNvPr id="10" name="TextBox 8">
            <a:extLst>
              <a:ext uri="{FF2B5EF4-FFF2-40B4-BE49-F238E27FC236}">
                <a16:creationId xmlns:a16="http://schemas.microsoft.com/office/drawing/2014/main" id="{751FE0E2-807B-4B1B-9C51-4F1275D5E419}"/>
              </a:ext>
            </a:extLst>
          </p:cNvPr>
          <p:cNvSpPr txBox="1">
            <a:spLocks noChangeArrowheads="1"/>
          </p:cNvSpPr>
          <p:nvPr/>
        </p:nvSpPr>
        <p:spPr bwMode="auto">
          <a:xfrm>
            <a:off x="4050875" y="5225954"/>
            <a:ext cx="1229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742950" eaLnBrk="1" fontAlgn="base" hangingPunct="1">
              <a:spcBef>
                <a:spcPct val="0"/>
              </a:spcBef>
              <a:spcAft>
                <a:spcPct val="0"/>
              </a:spcAft>
            </a:pPr>
            <a:r>
              <a:rPr lang="en-US" altLang="en-US" dirty="0">
                <a:solidFill>
                  <a:srgbClr val="FFFFFF"/>
                </a:solidFill>
                <a:latin typeface="Calibri"/>
                <a:ea typeface="Calibri" charset="0"/>
                <a:cs typeface="Times New Roman" panose="02020603050405020304" pitchFamily="18" charset="0"/>
              </a:rPr>
              <a:t>Threat</a:t>
            </a:r>
          </a:p>
        </p:txBody>
      </p:sp>
    </p:spTree>
    <p:extLst>
      <p:ext uri="{BB962C8B-B14F-4D97-AF65-F5344CB8AC3E}">
        <p14:creationId xmlns:p14="http://schemas.microsoft.com/office/powerpoint/2010/main" val="247301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619731"/>
            <a:ext cx="9601200" cy="5628669"/>
          </a:xfrm>
        </p:spPr>
        <p:txBody>
          <a:bodyPr>
            <a:normAutofit fontScale="92500" lnSpcReduction="10000"/>
          </a:bodyPr>
          <a:lstStyle/>
          <a:p>
            <a:pPr marL="0" indent="0" algn="just">
              <a:spcAft>
                <a:spcPts val="600"/>
              </a:spcAft>
              <a:buNone/>
            </a:pPr>
            <a:r>
              <a:rPr lang="en-US" sz="2000" b="1" dirty="0"/>
              <a:t>Situation</a:t>
            </a:r>
            <a:r>
              <a:rPr lang="en-US" sz="2000" dirty="0"/>
              <a:t>. </a:t>
            </a:r>
          </a:p>
          <a:p>
            <a:pPr marL="0" indent="0" algn="just">
              <a:spcAft>
                <a:spcPts val="600"/>
              </a:spcAft>
              <a:buNone/>
            </a:pPr>
            <a:r>
              <a:rPr lang="en-US" sz="2000" dirty="0"/>
              <a:t>You are a Search Team Commander working in an Infantry Company as part of the UN Mission in CARANA (UNMIC). Your company was deployed as part of a peacekeeping force to help respond to the instability caused by insurgent groups operating in CARANA seeking to overthrow the legitimate government. Your battalion is located in a Main Operating Base. Your Company in a Forward Operating Base (FOB) near a small village to provide local security. </a:t>
            </a:r>
          </a:p>
          <a:p>
            <a:pPr marL="0" indent="0" algn="just">
              <a:spcAft>
                <a:spcPts val="600"/>
              </a:spcAft>
              <a:buNone/>
            </a:pPr>
            <a:r>
              <a:rPr lang="en-US" sz="2000" dirty="0"/>
              <a:t>In addition to normal vehicle patrols, the Company conducts regular foot patrols through the center of the village to reassure the population and deter the insurgent group form gaining popular support. </a:t>
            </a:r>
          </a:p>
          <a:p>
            <a:pPr marL="0" indent="0" algn="just">
              <a:spcAft>
                <a:spcPts val="600"/>
              </a:spcAft>
              <a:buNone/>
            </a:pPr>
            <a:r>
              <a:rPr lang="en-US" sz="2000" dirty="0"/>
              <a:t>The patrols tend to take place in the morning before the heat of the day and they always use the route shown either clockwise or anti clockwise, normally stopping for a water break on route. The local population routinely use this same routes in the village area but they do not use the routes near the FOB area. </a:t>
            </a:r>
          </a:p>
          <a:p>
            <a:pPr marL="0" indent="0" algn="just">
              <a:spcAft>
                <a:spcPts val="600"/>
              </a:spcAft>
              <a:buNone/>
            </a:pPr>
            <a:r>
              <a:rPr lang="en-US" sz="2000" dirty="0"/>
              <a:t>5 days ago there was an IED attack that hit one of your foot patrols killing one soldier and injuring one other. </a:t>
            </a:r>
          </a:p>
          <a:p>
            <a:pPr marL="0" indent="0" algn="just">
              <a:spcAft>
                <a:spcPts val="600"/>
              </a:spcAft>
              <a:buNone/>
            </a:pPr>
            <a:r>
              <a:rPr lang="en-US" sz="2000" dirty="0"/>
              <a:t>From other incidents in the country the insurgents are believed to be capable of making both command IED (command wire only) and victim operated IEDs.</a:t>
            </a:r>
          </a:p>
        </p:txBody>
      </p:sp>
      <p:sp>
        <p:nvSpPr>
          <p:cNvPr id="4" name="Title 3"/>
          <p:cNvSpPr>
            <a:spLocks noGrp="1"/>
          </p:cNvSpPr>
          <p:nvPr>
            <p:ph type="title"/>
          </p:nvPr>
        </p:nvSpPr>
        <p:spPr>
          <a:xfrm>
            <a:off x="561687" y="123735"/>
            <a:ext cx="7886700" cy="624598"/>
          </a:xfrm>
        </p:spPr>
        <p:txBody>
          <a:bodyPr/>
          <a:lstStyle/>
          <a:p>
            <a:r>
              <a:rPr lang="en-GB" b="0" dirty="0"/>
              <a:t>Threat Assessment Exercise1</a:t>
            </a:r>
          </a:p>
        </p:txBody>
      </p:sp>
    </p:spTree>
    <p:extLst>
      <p:ext uri="{BB962C8B-B14F-4D97-AF65-F5344CB8AC3E}">
        <p14:creationId xmlns:p14="http://schemas.microsoft.com/office/powerpoint/2010/main" val="160429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803" y="0"/>
            <a:ext cx="8543925" cy="636027"/>
          </a:xfrm>
        </p:spPr>
        <p:txBody>
          <a:bodyPr/>
          <a:lstStyle/>
          <a:p>
            <a:r>
              <a:rPr lang="en-US" b="0" dirty="0">
                <a:latin typeface="+mn-lt"/>
              </a:rPr>
              <a:t>M</a:t>
            </a:r>
            <a:r>
              <a:rPr lang="en-GB" b="0" dirty="0">
                <a:latin typeface="+mn-lt"/>
              </a:rPr>
              <a:t>ap in General</a:t>
            </a:r>
          </a:p>
        </p:txBody>
      </p:sp>
      <p:grpSp>
        <p:nvGrpSpPr>
          <p:cNvPr id="3" name="Group 2">
            <a:extLst>
              <a:ext uri="{FF2B5EF4-FFF2-40B4-BE49-F238E27FC236}">
                <a16:creationId xmlns:a16="http://schemas.microsoft.com/office/drawing/2014/main" id="{7C970077-B01F-D759-4A37-F3C8895ECF4B}"/>
              </a:ext>
            </a:extLst>
          </p:cNvPr>
          <p:cNvGrpSpPr/>
          <p:nvPr/>
        </p:nvGrpSpPr>
        <p:grpSpPr>
          <a:xfrm>
            <a:off x="76200" y="661651"/>
            <a:ext cx="9690048" cy="5925735"/>
            <a:chOff x="76200" y="661651"/>
            <a:chExt cx="9690048" cy="5925735"/>
          </a:xfrm>
        </p:grpSpPr>
        <p:grpSp>
          <p:nvGrpSpPr>
            <p:cNvPr id="15" name="Group 14">
              <a:extLst>
                <a:ext uri="{FF2B5EF4-FFF2-40B4-BE49-F238E27FC236}">
                  <a16:creationId xmlns:a16="http://schemas.microsoft.com/office/drawing/2014/main" id="{49DF382B-B89C-4D67-6A72-C1B06F0BD9CA}"/>
                </a:ext>
              </a:extLst>
            </p:cNvPr>
            <p:cNvGrpSpPr/>
            <p:nvPr/>
          </p:nvGrpSpPr>
          <p:grpSpPr>
            <a:xfrm>
              <a:off x="76200" y="661651"/>
              <a:ext cx="9690048" cy="5925735"/>
              <a:chOff x="76200" y="661651"/>
              <a:chExt cx="9690048" cy="5925735"/>
            </a:xfrm>
          </p:grpSpPr>
          <p:pic>
            <p:nvPicPr>
              <p:cNvPr id="5" name="Picture 4">
                <a:extLst>
                  <a:ext uri="{FF2B5EF4-FFF2-40B4-BE49-F238E27FC236}">
                    <a16:creationId xmlns:a16="http://schemas.microsoft.com/office/drawing/2014/main" id="{697D3AE2-26CF-BECD-046B-01D0A2001909}"/>
                  </a:ext>
                </a:extLst>
              </p:cNvPr>
              <p:cNvPicPr>
                <a:picLocks noChangeAspect="1"/>
              </p:cNvPicPr>
              <p:nvPr/>
            </p:nvPicPr>
            <p:blipFill>
              <a:blip r:embed="rId3"/>
              <a:stretch>
                <a:fillRect/>
              </a:stretch>
            </p:blipFill>
            <p:spPr>
              <a:xfrm>
                <a:off x="76200" y="661651"/>
                <a:ext cx="9690048" cy="5891549"/>
              </a:xfrm>
              <a:prstGeom prst="rect">
                <a:avLst/>
              </a:prstGeom>
            </p:spPr>
          </p:pic>
          <p:sp>
            <p:nvSpPr>
              <p:cNvPr id="7" name="Rectangle 6">
                <a:extLst>
                  <a:ext uri="{FF2B5EF4-FFF2-40B4-BE49-F238E27FC236}">
                    <a16:creationId xmlns:a16="http://schemas.microsoft.com/office/drawing/2014/main" id="{6A975170-8513-BF01-CBBC-60CBA2DD8A11}"/>
                  </a:ext>
                </a:extLst>
              </p:cNvPr>
              <p:cNvSpPr/>
              <p:nvPr/>
            </p:nvSpPr>
            <p:spPr>
              <a:xfrm>
                <a:off x="7565571" y="5806875"/>
                <a:ext cx="533400" cy="5498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FOB</a:t>
                </a:r>
                <a:endParaRPr lang="en-GB" sz="1400" dirty="0"/>
              </a:p>
            </p:txBody>
          </p:sp>
          <p:sp>
            <p:nvSpPr>
              <p:cNvPr id="10" name="Freeform: Shape 9">
                <a:extLst>
                  <a:ext uri="{FF2B5EF4-FFF2-40B4-BE49-F238E27FC236}">
                    <a16:creationId xmlns:a16="http://schemas.microsoft.com/office/drawing/2014/main" id="{5E60970A-6DCB-C5D3-C542-98237FD0BDFF}"/>
                  </a:ext>
                </a:extLst>
              </p:cNvPr>
              <p:cNvSpPr/>
              <p:nvPr/>
            </p:nvSpPr>
            <p:spPr>
              <a:xfrm>
                <a:off x="3135086" y="793102"/>
                <a:ext cx="2136710" cy="2407298"/>
              </a:xfrm>
              <a:custGeom>
                <a:avLst/>
                <a:gdLst>
                  <a:gd name="connsiteX0" fmla="*/ 1567543 w 2136710"/>
                  <a:gd name="connsiteY0" fmla="*/ 326571 h 2407298"/>
                  <a:gd name="connsiteX1" fmla="*/ 1063690 w 2136710"/>
                  <a:gd name="connsiteY1" fmla="*/ 121298 h 2407298"/>
                  <a:gd name="connsiteX2" fmla="*/ 317241 w 2136710"/>
                  <a:gd name="connsiteY2" fmla="*/ 0 h 2407298"/>
                  <a:gd name="connsiteX3" fmla="*/ 0 w 2136710"/>
                  <a:gd name="connsiteY3" fmla="*/ 457200 h 2407298"/>
                  <a:gd name="connsiteX4" fmla="*/ 46653 w 2136710"/>
                  <a:gd name="connsiteY4" fmla="*/ 1530220 h 2407298"/>
                  <a:gd name="connsiteX5" fmla="*/ 233265 w 2136710"/>
                  <a:gd name="connsiteY5" fmla="*/ 1940767 h 2407298"/>
                  <a:gd name="connsiteX6" fmla="*/ 382555 w 2136710"/>
                  <a:gd name="connsiteY6" fmla="*/ 2108718 h 2407298"/>
                  <a:gd name="connsiteX7" fmla="*/ 877077 w 2136710"/>
                  <a:gd name="connsiteY7" fmla="*/ 1791478 h 2407298"/>
                  <a:gd name="connsiteX8" fmla="*/ 1017036 w 2136710"/>
                  <a:gd name="connsiteY8" fmla="*/ 1763486 h 2407298"/>
                  <a:gd name="connsiteX9" fmla="*/ 1903445 w 2136710"/>
                  <a:gd name="connsiteY9" fmla="*/ 2407298 h 2407298"/>
                  <a:gd name="connsiteX10" fmla="*/ 2136710 w 2136710"/>
                  <a:gd name="connsiteY10" fmla="*/ 2286000 h 2407298"/>
                  <a:gd name="connsiteX11" fmla="*/ 1511559 w 2136710"/>
                  <a:gd name="connsiteY11" fmla="*/ 783771 h 2407298"/>
                  <a:gd name="connsiteX12" fmla="*/ 1567543 w 2136710"/>
                  <a:gd name="connsiteY12" fmla="*/ 326571 h 240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36710" h="2407298">
                    <a:moveTo>
                      <a:pt x="1567543" y="326571"/>
                    </a:moveTo>
                    <a:lnTo>
                      <a:pt x="1063690" y="121298"/>
                    </a:lnTo>
                    <a:lnTo>
                      <a:pt x="317241" y="0"/>
                    </a:lnTo>
                    <a:lnTo>
                      <a:pt x="0" y="457200"/>
                    </a:lnTo>
                    <a:lnTo>
                      <a:pt x="46653" y="1530220"/>
                    </a:lnTo>
                    <a:lnTo>
                      <a:pt x="233265" y="1940767"/>
                    </a:lnTo>
                    <a:lnTo>
                      <a:pt x="382555" y="2108718"/>
                    </a:lnTo>
                    <a:lnTo>
                      <a:pt x="877077" y="1791478"/>
                    </a:lnTo>
                    <a:lnTo>
                      <a:pt x="1017036" y="1763486"/>
                    </a:lnTo>
                    <a:lnTo>
                      <a:pt x="1903445" y="2407298"/>
                    </a:lnTo>
                    <a:lnTo>
                      <a:pt x="2136710" y="2286000"/>
                    </a:lnTo>
                    <a:lnTo>
                      <a:pt x="1511559" y="783771"/>
                    </a:lnTo>
                    <a:lnTo>
                      <a:pt x="1567543" y="326571"/>
                    </a:lnTo>
                    <a:close/>
                  </a:path>
                </a:pathLst>
              </a:custGeom>
              <a:solidFill>
                <a:schemeClr val="accent1">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Village</a:t>
                </a:r>
                <a:endParaRPr lang="en-GB" sz="1400" dirty="0"/>
              </a:p>
            </p:txBody>
          </p:sp>
          <p:sp>
            <p:nvSpPr>
              <p:cNvPr id="11" name="Freeform: Shape 10">
                <a:extLst>
                  <a:ext uri="{FF2B5EF4-FFF2-40B4-BE49-F238E27FC236}">
                    <a16:creationId xmlns:a16="http://schemas.microsoft.com/office/drawing/2014/main" id="{4E969E7C-3B86-F67F-81C7-C7AAEA6074E6}"/>
                  </a:ext>
                </a:extLst>
              </p:cNvPr>
              <p:cNvSpPr/>
              <p:nvPr/>
            </p:nvSpPr>
            <p:spPr>
              <a:xfrm>
                <a:off x="3265714" y="1315616"/>
                <a:ext cx="5645021" cy="5169213"/>
              </a:xfrm>
              <a:custGeom>
                <a:avLst/>
                <a:gdLst>
                  <a:gd name="connsiteX0" fmla="*/ 4879910 w 5645021"/>
                  <a:gd name="connsiteY0" fmla="*/ 5029200 h 5169213"/>
                  <a:gd name="connsiteX1" fmla="*/ 4963886 w 5645021"/>
                  <a:gd name="connsiteY1" fmla="*/ 5057192 h 5169213"/>
                  <a:gd name="connsiteX2" fmla="*/ 5019870 w 5645021"/>
                  <a:gd name="connsiteY2" fmla="*/ 5066523 h 5169213"/>
                  <a:gd name="connsiteX3" fmla="*/ 5103845 w 5645021"/>
                  <a:gd name="connsiteY3" fmla="*/ 5103845 h 5169213"/>
                  <a:gd name="connsiteX4" fmla="*/ 5141168 w 5645021"/>
                  <a:gd name="connsiteY4" fmla="*/ 5113176 h 5169213"/>
                  <a:gd name="connsiteX5" fmla="*/ 5206482 w 5645021"/>
                  <a:gd name="connsiteY5" fmla="*/ 5159829 h 5169213"/>
                  <a:gd name="connsiteX6" fmla="*/ 5253135 w 5645021"/>
                  <a:gd name="connsiteY6" fmla="*/ 5169160 h 5169213"/>
                  <a:gd name="connsiteX7" fmla="*/ 5514392 w 5645021"/>
                  <a:gd name="connsiteY7" fmla="*/ 5150498 h 5169213"/>
                  <a:gd name="connsiteX8" fmla="*/ 5561045 w 5645021"/>
                  <a:gd name="connsiteY8" fmla="*/ 5141168 h 5169213"/>
                  <a:gd name="connsiteX9" fmla="*/ 5645021 w 5645021"/>
                  <a:gd name="connsiteY9" fmla="*/ 5057192 h 5169213"/>
                  <a:gd name="connsiteX10" fmla="*/ 5635690 w 5645021"/>
                  <a:gd name="connsiteY10" fmla="*/ 5010539 h 5169213"/>
                  <a:gd name="connsiteX11" fmla="*/ 5617029 w 5645021"/>
                  <a:gd name="connsiteY11" fmla="*/ 4982547 h 5169213"/>
                  <a:gd name="connsiteX12" fmla="*/ 5589037 w 5645021"/>
                  <a:gd name="connsiteY12" fmla="*/ 4935894 h 5169213"/>
                  <a:gd name="connsiteX13" fmla="*/ 5579706 w 5645021"/>
                  <a:gd name="connsiteY13" fmla="*/ 4907902 h 5169213"/>
                  <a:gd name="connsiteX14" fmla="*/ 5551715 w 5645021"/>
                  <a:gd name="connsiteY14" fmla="*/ 4870580 h 5169213"/>
                  <a:gd name="connsiteX15" fmla="*/ 5533053 w 5645021"/>
                  <a:gd name="connsiteY15" fmla="*/ 4842588 h 5169213"/>
                  <a:gd name="connsiteX16" fmla="*/ 5505062 w 5645021"/>
                  <a:gd name="connsiteY16" fmla="*/ 4581331 h 5169213"/>
                  <a:gd name="connsiteX17" fmla="*/ 5495731 w 5645021"/>
                  <a:gd name="connsiteY17" fmla="*/ 4516017 h 5169213"/>
                  <a:gd name="connsiteX18" fmla="*/ 5458408 w 5645021"/>
                  <a:gd name="connsiteY18" fmla="*/ 4357396 h 5169213"/>
                  <a:gd name="connsiteX19" fmla="*/ 5449078 w 5645021"/>
                  <a:gd name="connsiteY19" fmla="*/ 4329404 h 5169213"/>
                  <a:gd name="connsiteX20" fmla="*/ 5430417 w 5645021"/>
                  <a:gd name="connsiteY20" fmla="*/ 4292082 h 5169213"/>
                  <a:gd name="connsiteX21" fmla="*/ 5402425 w 5645021"/>
                  <a:gd name="connsiteY21" fmla="*/ 4226768 h 5169213"/>
                  <a:gd name="connsiteX22" fmla="*/ 5374433 w 5645021"/>
                  <a:gd name="connsiteY22" fmla="*/ 4114800 h 5169213"/>
                  <a:gd name="connsiteX23" fmla="*/ 5365102 w 5645021"/>
                  <a:gd name="connsiteY23" fmla="*/ 4068147 h 5169213"/>
                  <a:gd name="connsiteX24" fmla="*/ 5337110 w 5645021"/>
                  <a:gd name="connsiteY24" fmla="*/ 3918857 h 5169213"/>
                  <a:gd name="connsiteX25" fmla="*/ 5327780 w 5645021"/>
                  <a:gd name="connsiteY25" fmla="*/ 3890866 h 5169213"/>
                  <a:gd name="connsiteX26" fmla="*/ 5309119 w 5645021"/>
                  <a:gd name="connsiteY26" fmla="*/ 3816221 h 5169213"/>
                  <a:gd name="connsiteX27" fmla="*/ 5299788 w 5645021"/>
                  <a:gd name="connsiteY27" fmla="*/ 3788229 h 5169213"/>
                  <a:gd name="connsiteX28" fmla="*/ 5271796 w 5645021"/>
                  <a:gd name="connsiteY28" fmla="*/ 3685592 h 5169213"/>
                  <a:gd name="connsiteX29" fmla="*/ 5234474 w 5645021"/>
                  <a:gd name="connsiteY29" fmla="*/ 3610947 h 5169213"/>
                  <a:gd name="connsiteX30" fmla="*/ 5159829 w 5645021"/>
                  <a:gd name="connsiteY30" fmla="*/ 3442996 h 5169213"/>
                  <a:gd name="connsiteX31" fmla="*/ 5038531 w 5645021"/>
                  <a:gd name="connsiteY31" fmla="*/ 3349690 h 5169213"/>
                  <a:gd name="connsiteX32" fmla="*/ 4907902 w 5645021"/>
                  <a:gd name="connsiteY32" fmla="*/ 3265715 h 5169213"/>
                  <a:gd name="connsiteX33" fmla="*/ 4767943 w 5645021"/>
                  <a:gd name="connsiteY33" fmla="*/ 3163078 h 5169213"/>
                  <a:gd name="connsiteX34" fmla="*/ 4730621 w 5645021"/>
                  <a:gd name="connsiteY34" fmla="*/ 3135086 h 5169213"/>
                  <a:gd name="connsiteX35" fmla="*/ 4693298 w 5645021"/>
                  <a:gd name="connsiteY35" fmla="*/ 3116425 h 5169213"/>
                  <a:gd name="connsiteX36" fmla="*/ 4674637 w 5645021"/>
                  <a:gd name="connsiteY36" fmla="*/ 3088433 h 5169213"/>
                  <a:gd name="connsiteX37" fmla="*/ 4646645 w 5645021"/>
                  <a:gd name="connsiteY37" fmla="*/ 3060441 h 5169213"/>
                  <a:gd name="connsiteX38" fmla="*/ 4627984 w 5645021"/>
                  <a:gd name="connsiteY38" fmla="*/ 3023119 h 5169213"/>
                  <a:gd name="connsiteX39" fmla="*/ 4572000 w 5645021"/>
                  <a:gd name="connsiteY39" fmla="*/ 2948474 h 5169213"/>
                  <a:gd name="connsiteX40" fmla="*/ 4516017 w 5645021"/>
                  <a:gd name="connsiteY40" fmla="*/ 2845837 h 5169213"/>
                  <a:gd name="connsiteX41" fmla="*/ 4497355 w 5645021"/>
                  <a:gd name="connsiteY41" fmla="*/ 2808515 h 5169213"/>
                  <a:gd name="connsiteX42" fmla="*/ 4460033 w 5645021"/>
                  <a:gd name="connsiteY42" fmla="*/ 2761862 h 5169213"/>
                  <a:gd name="connsiteX43" fmla="*/ 4404049 w 5645021"/>
                  <a:gd name="connsiteY43" fmla="*/ 2677886 h 5169213"/>
                  <a:gd name="connsiteX44" fmla="*/ 4376057 w 5645021"/>
                  <a:gd name="connsiteY44" fmla="*/ 2668555 h 5169213"/>
                  <a:gd name="connsiteX45" fmla="*/ 4329404 w 5645021"/>
                  <a:gd name="connsiteY45" fmla="*/ 2640564 h 5169213"/>
                  <a:gd name="connsiteX46" fmla="*/ 4301413 w 5645021"/>
                  <a:gd name="connsiteY46" fmla="*/ 2621902 h 5169213"/>
                  <a:gd name="connsiteX47" fmla="*/ 4198776 w 5645021"/>
                  <a:gd name="connsiteY47" fmla="*/ 2603241 h 5169213"/>
                  <a:gd name="connsiteX48" fmla="*/ 4161453 w 5645021"/>
                  <a:gd name="connsiteY48" fmla="*/ 2584580 h 5169213"/>
                  <a:gd name="connsiteX49" fmla="*/ 4133462 w 5645021"/>
                  <a:gd name="connsiteY49" fmla="*/ 2565919 h 5169213"/>
                  <a:gd name="connsiteX50" fmla="*/ 4096139 w 5645021"/>
                  <a:gd name="connsiteY50" fmla="*/ 2556588 h 5169213"/>
                  <a:gd name="connsiteX51" fmla="*/ 4049486 w 5645021"/>
                  <a:gd name="connsiteY51" fmla="*/ 2537927 h 5169213"/>
                  <a:gd name="connsiteX52" fmla="*/ 3974841 w 5645021"/>
                  <a:gd name="connsiteY52" fmla="*/ 2519266 h 5169213"/>
                  <a:gd name="connsiteX53" fmla="*/ 3890866 w 5645021"/>
                  <a:gd name="connsiteY53" fmla="*/ 2500604 h 5169213"/>
                  <a:gd name="connsiteX54" fmla="*/ 3797559 w 5645021"/>
                  <a:gd name="connsiteY54" fmla="*/ 2463282 h 5169213"/>
                  <a:gd name="connsiteX55" fmla="*/ 3629608 w 5645021"/>
                  <a:gd name="connsiteY55" fmla="*/ 2444621 h 5169213"/>
                  <a:gd name="connsiteX56" fmla="*/ 3573625 w 5645021"/>
                  <a:gd name="connsiteY56" fmla="*/ 2425960 h 5169213"/>
                  <a:gd name="connsiteX57" fmla="*/ 3498980 w 5645021"/>
                  <a:gd name="connsiteY57" fmla="*/ 2397968 h 5169213"/>
                  <a:gd name="connsiteX58" fmla="*/ 3312368 w 5645021"/>
                  <a:gd name="connsiteY58" fmla="*/ 2379306 h 5169213"/>
                  <a:gd name="connsiteX59" fmla="*/ 3256384 w 5645021"/>
                  <a:gd name="connsiteY59" fmla="*/ 2360645 h 5169213"/>
                  <a:gd name="connsiteX60" fmla="*/ 3172408 w 5645021"/>
                  <a:gd name="connsiteY60" fmla="*/ 2351315 h 5169213"/>
                  <a:gd name="connsiteX61" fmla="*/ 3107094 w 5645021"/>
                  <a:gd name="connsiteY61" fmla="*/ 2341984 h 5169213"/>
                  <a:gd name="connsiteX62" fmla="*/ 3069772 w 5645021"/>
                  <a:gd name="connsiteY62" fmla="*/ 2323323 h 5169213"/>
                  <a:gd name="connsiteX63" fmla="*/ 2995127 w 5645021"/>
                  <a:gd name="connsiteY63" fmla="*/ 2313992 h 5169213"/>
                  <a:gd name="connsiteX64" fmla="*/ 2855168 w 5645021"/>
                  <a:gd name="connsiteY64" fmla="*/ 2295331 h 5169213"/>
                  <a:gd name="connsiteX65" fmla="*/ 2761862 w 5645021"/>
                  <a:gd name="connsiteY65" fmla="*/ 2276670 h 5169213"/>
                  <a:gd name="connsiteX66" fmla="*/ 2584580 w 5645021"/>
                  <a:gd name="connsiteY66" fmla="*/ 2248678 h 5169213"/>
                  <a:gd name="connsiteX67" fmla="*/ 2528596 w 5645021"/>
                  <a:gd name="connsiteY67" fmla="*/ 2239347 h 5169213"/>
                  <a:gd name="connsiteX68" fmla="*/ 2491274 w 5645021"/>
                  <a:gd name="connsiteY68" fmla="*/ 2230017 h 5169213"/>
                  <a:gd name="connsiteX69" fmla="*/ 2323323 w 5645021"/>
                  <a:gd name="connsiteY69" fmla="*/ 2202025 h 5169213"/>
                  <a:gd name="connsiteX70" fmla="*/ 2267339 w 5645021"/>
                  <a:gd name="connsiteY70" fmla="*/ 2183364 h 5169213"/>
                  <a:gd name="connsiteX71" fmla="*/ 2211355 w 5645021"/>
                  <a:gd name="connsiteY71" fmla="*/ 2136711 h 5169213"/>
                  <a:gd name="connsiteX72" fmla="*/ 2164702 w 5645021"/>
                  <a:gd name="connsiteY72" fmla="*/ 2127380 h 5169213"/>
                  <a:gd name="connsiteX73" fmla="*/ 2108719 w 5645021"/>
                  <a:gd name="connsiteY73" fmla="*/ 2108719 h 5169213"/>
                  <a:gd name="connsiteX74" fmla="*/ 2090057 w 5645021"/>
                  <a:gd name="connsiteY74" fmla="*/ 2080727 h 5169213"/>
                  <a:gd name="connsiteX75" fmla="*/ 2052735 w 5645021"/>
                  <a:gd name="connsiteY75" fmla="*/ 2052735 h 5169213"/>
                  <a:gd name="connsiteX76" fmla="*/ 2024743 w 5645021"/>
                  <a:gd name="connsiteY76" fmla="*/ 2024743 h 5169213"/>
                  <a:gd name="connsiteX77" fmla="*/ 1996751 w 5645021"/>
                  <a:gd name="connsiteY77" fmla="*/ 1940768 h 5169213"/>
                  <a:gd name="connsiteX78" fmla="*/ 1968759 w 5645021"/>
                  <a:gd name="connsiteY78" fmla="*/ 1810139 h 5169213"/>
                  <a:gd name="connsiteX79" fmla="*/ 1959429 w 5645021"/>
                  <a:gd name="connsiteY79" fmla="*/ 1707502 h 5169213"/>
                  <a:gd name="connsiteX80" fmla="*/ 1950098 w 5645021"/>
                  <a:gd name="connsiteY80" fmla="*/ 1651519 h 5169213"/>
                  <a:gd name="connsiteX81" fmla="*/ 1931437 w 5645021"/>
                  <a:gd name="connsiteY81" fmla="*/ 1492898 h 5169213"/>
                  <a:gd name="connsiteX82" fmla="*/ 1912776 w 5645021"/>
                  <a:gd name="connsiteY82" fmla="*/ 1436915 h 5169213"/>
                  <a:gd name="connsiteX83" fmla="*/ 1875453 w 5645021"/>
                  <a:gd name="connsiteY83" fmla="*/ 1343608 h 5169213"/>
                  <a:gd name="connsiteX84" fmla="*/ 1866123 w 5645021"/>
                  <a:gd name="connsiteY84" fmla="*/ 1296955 h 5169213"/>
                  <a:gd name="connsiteX85" fmla="*/ 1847462 w 5645021"/>
                  <a:gd name="connsiteY85" fmla="*/ 1268964 h 5169213"/>
                  <a:gd name="connsiteX86" fmla="*/ 1838131 w 5645021"/>
                  <a:gd name="connsiteY86" fmla="*/ 1063690 h 5169213"/>
                  <a:gd name="connsiteX87" fmla="*/ 1828800 w 5645021"/>
                  <a:gd name="connsiteY87" fmla="*/ 1007706 h 5169213"/>
                  <a:gd name="connsiteX88" fmla="*/ 1810139 w 5645021"/>
                  <a:gd name="connsiteY88" fmla="*/ 914400 h 5169213"/>
                  <a:gd name="connsiteX89" fmla="*/ 1800808 w 5645021"/>
                  <a:gd name="connsiteY89" fmla="*/ 802433 h 5169213"/>
                  <a:gd name="connsiteX90" fmla="*/ 1782147 w 5645021"/>
                  <a:gd name="connsiteY90" fmla="*/ 737119 h 5169213"/>
                  <a:gd name="connsiteX91" fmla="*/ 1772817 w 5645021"/>
                  <a:gd name="connsiteY91" fmla="*/ 690466 h 5169213"/>
                  <a:gd name="connsiteX92" fmla="*/ 1754155 w 5645021"/>
                  <a:gd name="connsiteY92" fmla="*/ 634482 h 5169213"/>
                  <a:gd name="connsiteX93" fmla="*/ 1726164 w 5645021"/>
                  <a:gd name="connsiteY93" fmla="*/ 559837 h 5169213"/>
                  <a:gd name="connsiteX94" fmla="*/ 1707502 w 5645021"/>
                  <a:gd name="connsiteY94" fmla="*/ 522515 h 5169213"/>
                  <a:gd name="connsiteX95" fmla="*/ 1670180 w 5645021"/>
                  <a:gd name="connsiteY95" fmla="*/ 485192 h 5169213"/>
                  <a:gd name="connsiteX96" fmla="*/ 1614196 w 5645021"/>
                  <a:gd name="connsiteY96" fmla="*/ 429208 h 5169213"/>
                  <a:gd name="connsiteX97" fmla="*/ 1586204 w 5645021"/>
                  <a:gd name="connsiteY97" fmla="*/ 382555 h 5169213"/>
                  <a:gd name="connsiteX98" fmla="*/ 1530221 w 5645021"/>
                  <a:gd name="connsiteY98" fmla="*/ 307911 h 5169213"/>
                  <a:gd name="connsiteX99" fmla="*/ 1492898 w 5645021"/>
                  <a:gd name="connsiteY99" fmla="*/ 233266 h 5169213"/>
                  <a:gd name="connsiteX100" fmla="*/ 1474237 w 5645021"/>
                  <a:gd name="connsiteY100" fmla="*/ 195943 h 5169213"/>
                  <a:gd name="connsiteX101" fmla="*/ 1464906 w 5645021"/>
                  <a:gd name="connsiteY101" fmla="*/ 167951 h 5169213"/>
                  <a:gd name="connsiteX102" fmla="*/ 1446245 w 5645021"/>
                  <a:gd name="connsiteY102" fmla="*/ 139960 h 5169213"/>
                  <a:gd name="connsiteX103" fmla="*/ 1418253 w 5645021"/>
                  <a:gd name="connsiteY103" fmla="*/ 74645 h 5169213"/>
                  <a:gd name="connsiteX104" fmla="*/ 1371600 w 5645021"/>
                  <a:gd name="connsiteY104" fmla="*/ 18662 h 5169213"/>
                  <a:gd name="connsiteX105" fmla="*/ 1343608 w 5645021"/>
                  <a:gd name="connsiteY105" fmla="*/ 0 h 5169213"/>
                  <a:gd name="connsiteX106" fmla="*/ 1296955 w 5645021"/>
                  <a:gd name="connsiteY106" fmla="*/ 9331 h 5169213"/>
                  <a:gd name="connsiteX107" fmla="*/ 1268964 w 5645021"/>
                  <a:gd name="connsiteY107" fmla="*/ 46653 h 5169213"/>
                  <a:gd name="connsiteX108" fmla="*/ 1231641 w 5645021"/>
                  <a:gd name="connsiteY108" fmla="*/ 74645 h 5169213"/>
                  <a:gd name="connsiteX109" fmla="*/ 1194319 w 5645021"/>
                  <a:gd name="connsiteY109" fmla="*/ 149290 h 5169213"/>
                  <a:gd name="connsiteX110" fmla="*/ 1156996 w 5645021"/>
                  <a:gd name="connsiteY110" fmla="*/ 205274 h 5169213"/>
                  <a:gd name="connsiteX111" fmla="*/ 1119674 w 5645021"/>
                  <a:gd name="connsiteY111" fmla="*/ 270588 h 5169213"/>
                  <a:gd name="connsiteX112" fmla="*/ 1101013 w 5645021"/>
                  <a:gd name="connsiteY112" fmla="*/ 317241 h 5169213"/>
                  <a:gd name="connsiteX113" fmla="*/ 1054359 w 5645021"/>
                  <a:gd name="connsiteY113" fmla="*/ 363894 h 5169213"/>
                  <a:gd name="connsiteX114" fmla="*/ 1035698 w 5645021"/>
                  <a:gd name="connsiteY114" fmla="*/ 391886 h 5169213"/>
                  <a:gd name="connsiteX115" fmla="*/ 1017037 w 5645021"/>
                  <a:gd name="connsiteY115" fmla="*/ 438539 h 5169213"/>
                  <a:gd name="connsiteX116" fmla="*/ 989045 w 5645021"/>
                  <a:gd name="connsiteY116" fmla="*/ 457200 h 5169213"/>
                  <a:gd name="connsiteX117" fmla="*/ 923731 w 5645021"/>
                  <a:gd name="connsiteY117" fmla="*/ 522515 h 5169213"/>
                  <a:gd name="connsiteX118" fmla="*/ 886408 w 5645021"/>
                  <a:gd name="connsiteY118" fmla="*/ 559837 h 5169213"/>
                  <a:gd name="connsiteX119" fmla="*/ 858417 w 5645021"/>
                  <a:gd name="connsiteY119" fmla="*/ 578498 h 5169213"/>
                  <a:gd name="connsiteX120" fmla="*/ 793102 w 5645021"/>
                  <a:gd name="connsiteY120" fmla="*/ 615821 h 5169213"/>
                  <a:gd name="connsiteX121" fmla="*/ 727788 w 5645021"/>
                  <a:gd name="connsiteY121" fmla="*/ 690466 h 5169213"/>
                  <a:gd name="connsiteX122" fmla="*/ 718457 w 5645021"/>
                  <a:gd name="connsiteY122" fmla="*/ 718457 h 5169213"/>
                  <a:gd name="connsiteX123" fmla="*/ 643813 w 5645021"/>
                  <a:gd name="connsiteY123" fmla="*/ 793102 h 5169213"/>
                  <a:gd name="connsiteX124" fmla="*/ 597159 w 5645021"/>
                  <a:gd name="connsiteY124" fmla="*/ 867747 h 5169213"/>
                  <a:gd name="connsiteX125" fmla="*/ 578498 w 5645021"/>
                  <a:gd name="connsiteY125" fmla="*/ 905070 h 5169213"/>
                  <a:gd name="connsiteX126" fmla="*/ 541176 w 5645021"/>
                  <a:gd name="connsiteY126" fmla="*/ 942392 h 5169213"/>
                  <a:gd name="connsiteX127" fmla="*/ 494523 w 5645021"/>
                  <a:gd name="connsiteY127" fmla="*/ 998376 h 5169213"/>
                  <a:gd name="connsiteX128" fmla="*/ 466531 w 5645021"/>
                  <a:gd name="connsiteY128" fmla="*/ 1026368 h 5169213"/>
                  <a:gd name="connsiteX129" fmla="*/ 438539 w 5645021"/>
                  <a:gd name="connsiteY129" fmla="*/ 1063690 h 5169213"/>
                  <a:gd name="connsiteX130" fmla="*/ 401217 w 5645021"/>
                  <a:gd name="connsiteY130" fmla="*/ 1091682 h 5169213"/>
                  <a:gd name="connsiteX131" fmla="*/ 382555 w 5645021"/>
                  <a:gd name="connsiteY131" fmla="*/ 1119674 h 5169213"/>
                  <a:gd name="connsiteX132" fmla="*/ 345233 w 5645021"/>
                  <a:gd name="connsiteY132" fmla="*/ 1156996 h 5169213"/>
                  <a:gd name="connsiteX133" fmla="*/ 289249 w 5645021"/>
                  <a:gd name="connsiteY133" fmla="*/ 1250302 h 5169213"/>
                  <a:gd name="connsiteX134" fmla="*/ 242596 w 5645021"/>
                  <a:gd name="connsiteY134" fmla="*/ 1343608 h 5169213"/>
                  <a:gd name="connsiteX135" fmla="*/ 223935 w 5645021"/>
                  <a:gd name="connsiteY135" fmla="*/ 1362270 h 5169213"/>
                  <a:gd name="connsiteX136" fmla="*/ 186613 w 5645021"/>
                  <a:gd name="connsiteY136" fmla="*/ 1436915 h 5169213"/>
                  <a:gd name="connsiteX137" fmla="*/ 167951 w 5645021"/>
                  <a:gd name="connsiteY137" fmla="*/ 1455576 h 5169213"/>
                  <a:gd name="connsiteX138" fmla="*/ 93306 w 5645021"/>
                  <a:gd name="connsiteY138" fmla="*/ 1474237 h 5169213"/>
                  <a:gd name="connsiteX139" fmla="*/ 65315 w 5645021"/>
                  <a:gd name="connsiteY139" fmla="*/ 1492898 h 5169213"/>
                  <a:gd name="connsiteX140" fmla="*/ 18662 w 5645021"/>
                  <a:gd name="connsiteY140" fmla="*/ 1520890 h 5169213"/>
                  <a:gd name="connsiteX141" fmla="*/ 0 w 5645021"/>
                  <a:gd name="connsiteY141" fmla="*/ 1586204 h 5169213"/>
                  <a:gd name="connsiteX142" fmla="*/ 9331 w 5645021"/>
                  <a:gd name="connsiteY142" fmla="*/ 1632857 h 5169213"/>
                  <a:gd name="connsiteX143" fmla="*/ 74645 w 5645021"/>
                  <a:gd name="connsiteY143" fmla="*/ 1660849 h 5169213"/>
                  <a:gd name="connsiteX144" fmla="*/ 139959 w 5645021"/>
                  <a:gd name="connsiteY144" fmla="*/ 1698172 h 5169213"/>
                  <a:gd name="connsiteX145" fmla="*/ 270588 w 5645021"/>
                  <a:gd name="connsiteY145" fmla="*/ 1726164 h 5169213"/>
                  <a:gd name="connsiteX146" fmla="*/ 531845 w 5645021"/>
                  <a:gd name="connsiteY146" fmla="*/ 1735494 h 5169213"/>
                  <a:gd name="connsiteX147" fmla="*/ 569168 w 5645021"/>
                  <a:gd name="connsiteY147" fmla="*/ 1754155 h 5169213"/>
                  <a:gd name="connsiteX148" fmla="*/ 615821 w 5645021"/>
                  <a:gd name="connsiteY148" fmla="*/ 1782147 h 5169213"/>
                  <a:gd name="connsiteX149" fmla="*/ 671804 w 5645021"/>
                  <a:gd name="connsiteY149" fmla="*/ 1791478 h 5169213"/>
                  <a:gd name="connsiteX150" fmla="*/ 709127 w 5645021"/>
                  <a:gd name="connsiteY150" fmla="*/ 1800808 h 5169213"/>
                  <a:gd name="connsiteX151" fmla="*/ 746449 w 5645021"/>
                  <a:gd name="connsiteY151" fmla="*/ 1819470 h 5169213"/>
                  <a:gd name="connsiteX152" fmla="*/ 839755 w 5645021"/>
                  <a:gd name="connsiteY152" fmla="*/ 1884784 h 5169213"/>
                  <a:gd name="connsiteX153" fmla="*/ 886408 w 5645021"/>
                  <a:gd name="connsiteY153" fmla="*/ 1931437 h 5169213"/>
                  <a:gd name="connsiteX154" fmla="*/ 905070 w 5645021"/>
                  <a:gd name="connsiteY154" fmla="*/ 1959429 h 5169213"/>
                  <a:gd name="connsiteX155" fmla="*/ 951723 w 5645021"/>
                  <a:gd name="connsiteY155" fmla="*/ 2015413 h 5169213"/>
                  <a:gd name="connsiteX156" fmla="*/ 979715 w 5645021"/>
                  <a:gd name="connsiteY156" fmla="*/ 2052735 h 5169213"/>
                  <a:gd name="connsiteX157" fmla="*/ 998376 w 5645021"/>
                  <a:gd name="connsiteY157" fmla="*/ 2080727 h 5169213"/>
                  <a:gd name="connsiteX158" fmla="*/ 1026368 w 5645021"/>
                  <a:gd name="connsiteY158" fmla="*/ 2108719 h 5169213"/>
                  <a:gd name="connsiteX159" fmla="*/ 1045029 w 5645021"/>
                  <a:gd name="connsiteY159" fmla="*/ 2136711 h 5169213"/>
                  <a:gd name="connsiteX160" fmla="*/ 1063690 w 5645021"/>
                  <a:gd name="connsiteY160" fmla="*/ 2174033 h 5169213"/>
                  <a:gd name="connsiteX161" fmla="*/ 1101013 w 5645021"/>
                  <a:gd name="connsiteY161" fmla="*/ 2192694 h 5169213"/>
                  <a:gd name="connsiteX162" fmla="*/ 1129004 w 5645021"/>
                  <a:gd name="connsiteY162" fmla="*/ 2220686 h 5169213"/>
                  <a:gd name="connsiteX163" fmla="*/ 1184988 w 5645021"/>
                  <a:gd name="connsiteY163" fmla="*/ 2239347 h 5169213"/>
                  <a:gd name="connsiteX164" fmla="*/ 1315617 w 5645021"/>
                  <a:gd name="connsiteY164" fmla="*/ 2267339 h 5169213"/>
                  <a:gd name="connsiteX165" fmla="*/ 1371600 w 5645021"/>
                  <a:gd name="connsiteY165" fmla="*/ 2286000 h 5169213"/>
                  <a:gd name="connsiteX166" fmla="*/ 1707502 w 5645021"/>
                  <a:gd name="connsiteY166" fmla="*/ 2276670 h 5169213"/>
                  <a:gd name="connsiteX167" fmla="*/ 1819470 w 5645021"/>
                  <a:gd name="connsiteY167" fmla="*/ 2267339 h 5169213"/>
                  <a:gd name="connsiteX168" fmla="*/ 1847462 w 5645021"/>
                  <a:gd name="connsiteY168" fmla="*/ 2258008 h 5169213"/>
                  <a:gd name="connsiteX169" fmla="*/ 2024743 w 5645021"/>
                  <a:gd name="connsiteY169" fmla="*/ 2239347 h 5169213"/>
                  <a:gd name="connsiteX170" fmla="*/ 2211355 w 5645021"/>
                  <a:gd name="connsiteY170" fmla="*/ 2183364 h 5169213"/>
                  <a:gd name="connsiteX171" fmla="*/ 2341984 w 5645021"/>
                  <a:gd name="connsiteY171" fmla="*/ 2155372 h 5169213"/>
                  <a:gd name="connsiteX172" fmla="*/ 2621902 w 5645021"/>
                  <a:gd name="connsiteY172" fmla="*/ 2174033 h 5169213"/>
                  <a:gd name="connsiteX173" fmla="*/ 2659225 w 5645021"/>
                  <a:gd name="connsiteY173" fmla="*/ 2183364 h 5169213"/>
                  <a:gd name="connsiteX174" fmla="*/ 2799184 w 5645021"/>
                  <a:gd name="connsiteY174" fmla="*/ 2230017 h 5169213"/>
                  <a:gd name="connsiteX175" fmla="*/ 2836506 w 5645021"/>
                  <a:gd name="connsiteY175" fmla="*/ 2239347 h 5169213"/>
                  <a:gd name="connsiteX176" fmla="*/ 2901821 w 5645021"/>
                  <a:gd name="connsiteY176" fmla="*/ 2267339 h 5169213"/>
                  <a:gd name="connsiteX177" fmla="*/ 2957804 w 5645021"/>
                  <a:gd name="connsiteY177" fmla="*/ 2276670 h 5169213"/>
                  <a:gd name="connsiteX178" fmla="*/ 3023119 w 5645021"/>
                  <a:gd name="connsiteY178" fmla="*/ 2304662 h 5169213"/>
                  <a:gd name="connsiteX179" fmla="*/ 3079102 w 5645021"/>
                  <a:gd name="connsiteY179" fmla="*/ 2313992 h 5169213"/>
                  <a:gd name="connsiteX180" fmla="*/ 3107094 w 5645021"/>
                  <a:gd name="connsiteY180" fmla="*/ 2332653 h 5169213"/>
                  <a:gd name="connsiteX181" fmla="*/ 3163078 w 5645021"/>
                  <a:gd name="connsiteY181" fmla="*/ 2341984 h 5169213"/>
                  <a:gd name="connsiteX182" fmla="*/ 3200400 w 5645021"/>
                  <a:gd name="connsiteY182" fmla="*/ 2351315 h 5169213"/>
                  <a:gd name="connsiteX183" fmla="*/ 3303037 w 5645021"/>
                  <a:gd name="connsiteY183" fmla="*/ 2388637 h 5169213"/>
                  <a:gd name="connsiteX184" fmla="*/ 3331029 w 5645021"/>
                  <a:gd name="connsiteY184" fmla="*/ 2407298 h 5169213"/>
                  <a:gd name="connsiteX185" fmla="*/ 3396343 w 5645021"/>
                  <a:gd name="connsiteY185" fmla="*/ 2425960 h 5169213"/>
                  <a:gd name="connsiteX186" fmla="*/ 3592286 w 5645021"/>
                  <a:gd name="connsiteY186" fmla="*/ 2453951 h 5169213"/>
                  <a:gd name="connsiteX187" fmla="*/ 3620278 w 5645021"/>
                  <a:gd name="connsiteY187" fmla="*/ 2472613 h 5169213"/>
                  <a:gd name="connsiteX188" fmla="*/ 3834882 w 5645021"/>
                  <a:gd name="connsiteY188" fmla="*/ 2491274 h 5169213"/>
                  <a:gd name="connsiteX189" fmla="*/ 3918857 w 5645021"/>
                  <a:gd name="connsiteY189" fmla="*/ 2528596 h 5169213"/>
                  <a:gd name="connsiteX190" fmla="*/ 3974841 w 5645021"/>
                  <a:gd name="connsiteY190" fmla="*/ 2547257 h 5169213"/>
                  <a:gd name="connsiteX191" fmla="*/ 4096139 w 5645021"/>
                  <a:gd name="connsiteY191" fmla="*/ 2575249 h 5169213"/>
                  <a:gd name="connsiteX192" fmla="*/ 4152123 w 5645021"/>
                  <a:gd name="connsiteY192" fmla="*/ 2603241 h 5169213"/>
                  <a:gd name="connsiteX193" fmla="*/ 4180115 w 5645021"/>
                  <a:gd name="connsiteY193" fmla="*/ 2612572 h 5169213"/>
                  <a:gd name="connsiteX194" fmla="*/ 4245429 w 5645021"/>
                  <a:gd name="connsiteY194" fmla="*/ 2640564 h 5169213"/>
                  <a:gd name="connsiteX195" fmla="*/ 4376057 w 5645021"/>
                  <a:gd name="connsiteY195" fmla="*/ 2696547 h 5169213"/>
                  <a:gd name="connsiteX196" fmla="*/ 4478694 w 5645021"/>
                  <a:gd name="connsiteY196" fmla="*/ 2752531 h 5169213"/>
                  <a:gd name="connsiteX197" fmla="*/ 4544008 w 5645021"/>
                  <a:gd name="connsiteY197" fmla="*/ 2817845 h 5169213"/>
                  <a:gd name="connsiteX198" fmla="*/ 4572000 w 5645021"/>
                  <a:gd name="connsiteY198" fmla="*/ 2827176 h 5169213"/>
                  <a:gd name="connsiteX199" fmla="*/ 4599992 w 5645021"/>
                  <a:gd name="connsiteY199" fmla="*/ 2873829 h 5169213"/>
                  <a:gd name="connsiteX200" fmla="*/ 4627984 w 5645021"/>
                  <a:gd name="connsiteY200" fmla="*/ 2892490 h 5169213"/>
                  <a:gd name="connsiteX201" fmla="*/ 4665306 w 5645021"/>
                  <a:gd name="connsiteY201" fmla="*/ 2957804 h 5169213"/>
                  <a:gd name="connsiteX202" fmla="*/ 4693298 w 5645021"/>
                  <a:gd name="connsiteY202" fmla="*/ 2985796 h 5169213"/>
                  <a:gd name="connsiteX203" fmla="*/ 4758613 w 5645021"/>
                  <a:gd name="connsiteY203" fmla="*/ 3116425 h 5169213"/>
                  <a:gd name="connsiteX204" fmla="*/ 4786604 w 5645021"/>
                  <a:gd name="connsiteY204" fmla="*/ 3163078 h 5169213"/>
                  <a:gd name="connsiteX205" fmla="*/ 4842588 w 5645021"/>
                  <a:gd name="connsiteY205" fmla="*/ 3247053 h 5169213"/>
                  <a:gd name="connsiteX206" fmla="*/ 4870580 w 5645021"/>
                  <a:gd name="connsiteY206" fmla="*/ 3293706 h 5169213"/>
                  <a:gd name="connsiteX207" fmla="*/ 4926564 w 5645021"/>
                  <a:gd name="connsiteY207" fmla="*/ 3349690 h 5169213"/>
                  <a:gd name="connsiteX208" fmla="*/ 4954555 w 5645021"/>
                  <a:gd name="connsiteY208" fmla="*/ 3377682 h 5169213"/>
                  <a:gd name="connsiteX209" fmla="*/ 4982547 w 5645021"/>
                  <a:gd name="connsiteY209" fmla="*/ 3415004 h 5169213"/>
                  <a:gd name="connsiteX210" fmla="*/ 5010539 w 5645021"/>
                  <a:gd name="connsiteY210" fmla="*/ 3433666 h 5169213"/>
                  <a:gd name="connsiteX211" fmla="*/ 5038531 w 5645021"/>
                  <a:gd name="connsiteY211" fmla="*/ 3470988 h 5169213"/>
                  <a:gd name="connsiteX212" fmla="*/ 5150498 w 5645021"/>
                  <a:gd name="connsiteY212" fmla="*/ 3573625 h 5169213"/>
                  <a:gd name="connsiteX213" fmla="*/ 5159829 w 5645021"/>
                  <a:gd name="connsiteY213" fmla="*/ 3601617 h 5169213"/>
                  <a:gd name="connsiteX214" fmla="*/ 5243804 w 5645021"/>
                  <a:gd name="connsiteY214" fmla="*/ 3704253 h 5169213"/>
                  <a:gd name="connsiteX215" fmla="*/ 5281127 w 5645021"/>
                  <a:gd name="connsiteY215" fmla="*/ 3741576 h 5169213"/>
                  <a:gd name="connsiteX216" fmla="*/ 5318449 w 5645021"/>
                  <a:gd name="connsiteY216" fmla="*/ 3825551 h 5169213"/>
                  <a:gd name="connsiteX217" fmla="*/ 5327780 w 5645021"/>
                  <a:gd name="connsiteY217" fmla="*/ 3872204 h 5169213"/>
                  <a:gd name="connsiteX218" fmla="*/ 5365102 w 5645021"/>
                  <a:gd name="connsiteY218" fmla="*/ 3984172 h 5169213"/>
                  <a:gd name="connsiteX219" fmla="*/ 5374433 w 5645021"/>
                  <a:gd name="connsiteY219" fmla="*/ 4021494 h 5169213"/>
                  <a:gd name="connsiteX220" fmla="*/ 5383764 w 5645021"/>
                  <a:gd name="connsiteY220" fmla="*/ 4049486 h 5169213"/>
                  <a:gd name="connsiteX221" fmla="*/ 5402425 w 5645021"/>
                  <a:gd name="connsiteY221" fmla="*/ 4133462 h 5169213"/>
                  <a:gd name="connsiteX222" fmla="*/ 5421086 w 5645021"/>
                  <a:gd name="connsiteY222" fmla="*/ 4170784 h 5169213"/>
                  <a:gd name="connsiteX223" fmla="*/ 5430417 w 5645021"/>
                  <a:gd name="connsiteY223" fmla="*/ 4226768 h 5169213"/>
                  <a:gd name="connsiteX224" fmla="*/ 5439747 w 5645021"/>
                  <a:gd name="connsiteY224" fmla="*/ 4254760 h 5169213"/>
                  <a:gd name="connsiteX225" fmla="*/ 5458408 w 5645021"/>
                  <a:gd name="connsiteY225" fmla="*/ 4320074 h 5169213"/>
                  <a:gd name="connsiteX226" fmla="*/ 5477070 w 5645021"/>
                  <a:gd name="connsiteY226" fmla="*/ 4385388 h 5169213"/>
                  <a:gd name="connsiteX227" fmla="*/ 5495731 w 5645021"/>
                  <a:gd name="connsiteY227" fmla="*/ 4516017 h 5169213"/>
                  <a:gd name="connsiteX228" fmla="*/ 5505062 w 5645021"/>
                  <a:gd name="connsiteY228" fmla="*/ 4562670 h 5169213"/>
                  <a:gd name="connsiteX229" fmla="*/ 5542384 w 5645021"/>
                  <a:gd name="connsiteY229" fmla="*/ 4618653 h 5169213"/>
                  <a:gd name="connsiteX230" fmla="*/ 5551715 w 5645021"/>
                  <a:gd name="connsiteY230" fmla="*/ 4655976 h 5169213"/>
                  <a:gd name="connsiteX231" fmla="*/ 5570376 w 5645021"/>
                  <a:gd name="connsiteY231" fmla="*/ 4711960 h 5169213"/>
                  <a:gd name="connsiteX232" fmla="*/ 5598368 w 5645021"/>
                  <a:gd name="connsiteY232" fmla="*/ 4870580 h 5169213"/>
                  <a:gd name="connsiteX233" fmla="*/ 5607698 w 5645021"/>
                  <a:gd name="connsiteY233" fmla="*/ 4898572 h 5169213"/>
                  <a:gd name="connsiteX234" fmla="*/ 5626359 w 5645021"/>
                  <a:gd name="connsiteY234" fmla="*/ 4963886 h 5169213"/>
                  <a:gd name="connsiteX235" fmla="*/ 5635690 w 5645021"/>
                  <a:gd name="connsiteY235" fmla="*/ 5094515 h 5169213"/>
                  <a:gd name="connsiteX236" fmla="*/ 5598368 w 5645021"/>
                  <a:gd name="connsiteY236" fmla="*/ 5113176 h 5169213"/>
                  <a:gd name="connsiteX237" fmla="*/ 5449078 w 5645021"/>
                  <a:gd name="connsiteY237" fmla="*/ 5141168 h 5169213"/>
                  <a:gd name="connsiteX238" fmla="*/ 5365102 w 5645021"/>
                  <a:gd name="connsiteY238" fmla="*/ 5159829 h 5169213"/>
                  <a:gd name="connsiteX239" fmla="*/ 5271796 w 5645021"/>
                  <a:gd name="connsiteY239" fmla="*/ 5169160 h 5169213"/>
                  <a:gd name="connsiteX240" fmla="*/ 5225143 w 5645021"/>
                  <a:gd name="connsiteY240" fmla="*/ 5150498 h 5169213"/>
                  <a:gd name="connsiteX241" fmla="*/ 5150498 w 5645021"/>
                  <a:gd name="connsiteY241" fmla="*/ 5113176 h 5169213"/>
                  <a:gd name="connsiteX242" fmla="*/ 5103845 w 5645021"/>
                  <a:gd name="connsiteY242" fmla="*/ 5103845 h 5169213"/>
                  <a:gd name="connsiteX243" fmla="*/ 5038531 w 5645021"/>
                  <a:gd name="connsiteY243" fmla="*/ 5066523 h 5169213"/>
                  <a:gd name="connsiteX244" fmla="*/ 5010539 w 5645021"/>
                  <a:gd name="connsiteY244" fmla="*/ 5047862 h 5169213"/>
                  <a:gd name="connsiteX245" fmla="*/ 4954555 w 5645021"/>
                  <a:gd name="connsiteY245" fmla="*/ 5038531 h 5169213"/>
                  <a:gd name="connsiteX246" fmla="*/ 4926564 w 5645021"/>
                  <a:gd name="connsiteY246" fmla="*/ 5019870 h 5169213"/>
                  <a:gd name="connsiteX247" fmla="*/ 4879910 w 5645021"/>
                  <a:gd name="connsiteY247" fmla="*/ 4991878 h 5169213"/>
                  <a:gd name="connsiteX248" fmla="*/ 4926564 w 5645021"/>
                  <a:gd name="connsiteY248" fmla="*/ 5001208 h 51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645021" h="5169213">
                    <a:moveTo>
                      <a:pt x="4879910" y="5029200"/>
                    </a:moveTo>
                    <a:cubicBezTo>
                      <a:pt x="4907902" y="5038531"/>
                      <a:pt x="4935376" y="5049589"/>
                      <a:pt x="4963886" y="5057192"/>
                    </a:cubicBezTo>
                    <a:cubicBezTo>
                      <a:pt x="4982166" y="5062067"/>
                      <a:pt x="5001618" y="5061545"/>
                      <a:pt x="5019870" y="5066523"/>
                    </a:cubicBezTo>
                    <a:cubicBezTo>
                      <a:pt x="5082288" y="5083546"/>
                      <a:pt x="5049175" y="5083344"/>
                      <a:pt x="5103845" y="5103845"/>
                    </a:cubicBezTo>
                    <a:cubicBezTo>
                      <a:pt x="5115852" y="5108348"/>
                      <a:pt x="5128727" y="5110066"/>
                      <a:pt x="5141168" y="5113176"/>
                    </a:cubicBezTo>
                    <a:cubicBezTo>
                      <a:pt x="5162939" y="5128727"/>
                      <a:pt x="5182552" y="5147864"/>
                      <a:pt x="5206482" y="5159829"/>
                    </a:cubicBezTo>
                    <a:cubicBezTo>
                      <a:pt x="5220667" y="5166921"/>
                      <a:pt x="5237283" y="5169640"/>
                      <a:pt x="5253135" y="5169160"/>
                    </a:cubicBezTo>
                    <a:cubicBezTo>
                      <a:pt x="5340402" y="5166515"/>
                      <a:pt x="5427306" y="5156719"/>
                      <a:pt x="5514392" y="5150498"/>
                    </a:cubicBezTo>
                    <a:cubicBezTo>
                      <a:pt x="5529943" y="5147388"/>
                      <a:pt x="5546553" y="5147609"/>
                      <a:pt x="5561045" y="5141168"/>
                    </a:cubicBezTo>
                    <a:cubicBezTo>
                      <a:pt x="5594849" y="5126144"/>
                      <a:pt x="5624265" y="5082099"/>
                      <a:pt x="5645021" y="5057192"/>
                    </a:cubicBezTo>
                    <a:cubicBezTo>
                      <a:pt x="5641911" y="5041641"/>
                      <a:pt x="5641258" y="5025388"/>
                      <a:pt x="5635690" y="5010539"/>
                    </a:cubicBezTo>
                    <a:cubicBezTo>
                      <a:pt x="5631752" y="5000039"/>
                      <a:pt x="5622972" y="4992056"/>
                      <a:pt x="5617029" y="4982547"/>
                    </a:cubicBezTo>
                    <a:cubicBezTo>
                      <a:pt x="5607417" y="4967168"/>
                      <a:pt x="5597148" y="4952115"/>
                      <a:pt x="5589037" y="4935894"/>
                    </a:cubicBezTo>
                    <a:cubicBezTo>
                      <a:pt x="5584638" y="4927097"/>
                      <a:pt x="5584586" y="4916442"/>
                      <a:pt x="5579706" y="4907902"/>
                    </a:cubicBezTo>
                    <a:cubicBezTo>
                      <a:pt x="5571991" y="4894400"/>
                      <a:pt x="5560754" y="4883234"/>
                      <a:pt x="5551715" y="4870580"/>
                    </a:cubicBezTo>
                    <a:cubicBezTo>
                      <a:pt x="5545197" y="4861455"/>
                      <a:pt x="5539274" y="4851919"/>
                      <a:pt x="5533053" y="4842588"/>
                    </a:cubicBezTo>
                    <a:cubicBezTo>
                      <a:pt x="5496297" y="4695560"/>
                      <a:pt x="5522934" y="4822603"/>
                      <a:pt x="5505062" y="4581331"/>
                    </a:cubicBezTo>
                    <a:cubicBezTo>
                      <a:pt x="5503437" y="4559399"/>
                      <a:pt x="5499347" y="4537710"/>
                      <a:pt x="5495731" y="4516017"/>
                    </a:cubicBezTo>
                    <a:cubicBezTo>
                      <a:pt x="5477245" y="4405103"/>
                      <a:pt x="5485977" y="4440103"/>
                      <a:pt x="5458408" y="4357396"/>
                    </a:cubicBezTo>
                    <a:cubicBezTo>
                      <a:pt x="5455298" y="4348065"/>
                      <a:pt x="5453476" y="4338201"/>
                      <a:pt x="5449078" y="4329404"/>
                    </a:cubicBezTo>
                    <a:cubicBezTo>
                      <a:pt x="5442858" y="4316963"/>
                      <a:pt x="5435301" y="4305105"/>
                      <a:pt x="5430417" y="4292082"/>
                    </a:cubicBezTo>
                    <a:cubicBezTo>
                      <a:pt x="5404594" y="4223223"/>
                      <a:pt x="5440242" y="4283495"/>
                      <a:pt x="5402425" y="4226768"/>
                    </a:cubicBezTo>
                    <a:cubicBezTo>
                      <a:pt x="5393094" y="4189445"/>
                      <a:pt x="5381978" y="4152524"/>
                      <a:pt x="5374433" y="4114800"/>
                    </a:cubicBezTo>
                    <a:cubicBezTo>
                      <a:pt x="5371323" y="4099249"/>
                      <a:pt x="5367939" y="4083750"/>
                      <a:pt x="5365102" y="4068147"/>
                    </a:cubicBezTo>
                    <a:cubicBezTo>
                      <a:pt x="5351944" y="3995780"/>
                      <a:pt x="5357158" y="4005729"/>
                      <a:pt x="5337110" y="3918857"/>
                    </a:cubicBezTo>
                    <a:cubicBezTo>
                      <a:pt x="5334898" y="3909274"/>
                      <a:pt x="5330368" y="3900354"/>
                      <a:pt x="5327780" y="3890866"/>
                    </a:cubicBezTo>
                    <a:cubicBezTo>
                      <a:pt x="5321032" y="3866122"/>
                      <a:pt x="5317230" y="3840552"/>
                      <a:pt x="5309119" y="3816221"/>
                    </a:cubicBezTo>
                    <a:cubicBezTo>
                      <a:pt x="5306009" y="3806890"/>
                      <a:pt x="5302490" y="3797686"/>
                      <a:pt x="5299788" y="3788229"/>
                    </a:cubicBezTo>
                    <a:cubicBezTo>
                      <a:pt x="5282706" y="3728444"/>
                      <a:pt x="5297969" y="3764111"/>
                      <a:pt x="5271796" y="3685592"/>
                    </a:cubicBezTo>
                    <a:cubicBezTo>
                      <a:pt x="5229270" y="3558014"/>
                      <a:pt x="5275615" y="3700086"/>
                      <a:pt x="5234474" y="3610947"/>
                    </a:cubicBezTo>
                    <a:cubicBezTo>
                      <a:pt x="5222513" y="3585031"/>
                      <a:pt x="5182490" y="3470189"/>
                      <a:pt x="5159829" y="3442996"/>
                    </a:cubicBezTo>
                    <a:cubicBezTo>
                      <a:pt x="5040006" y="3299210"/>
                      <a:pt x="5198303" y="3473956"/>
                      <a:pt x="5038531" y="3349690"/>
                    </a:cubicBezTo>
                    <a:cubicBezTo>
                      <a:pt x="4835831" y="3192036"/>
                      <a:pt x="5037311" y="3336303"/>
                      <a:pt x="4907902" y="3265715"/>
                    </a:cubicBezTo>
                    <a:cubicBezTo>
                      <a:pt x="4866271" y="3243007"/>
                      <a:pt x="4800277" y="3187950"/>
                      <a:pt x="4767943" y="3163078"/>
                    </a:cubicBezTo>
                    <a:cubicBezTo>
                      <a:pt x="4755617" y="3153596"/>
                      <a:pt x="4744530" y="3142040"/>
                      <a:pt x="4730621" y="3135086"/>
                    </a:cubicBezTo>
                    <a:lnTo>
                      <a:pt x="4693298" y="3116425"/>
                    </a:lnTo>
                    <a:cubicBezTo>
                      <a:pt x="4687078" y="3107094"/>
                      <a:pt x="4681816" y="3097048"/>
                      <a:pt x="4674637" y="3088433"/>
                    </a:cubicBezTo>
                    <a:cubicBezTo>
                      <a:pt x="4666189" y="3078296"/>
                      <a:pt x="4654315" y="3071179"/>
                      <a:pt x="4646645" y="3060441"/>
                    </a:cubicBezTo>
                    <a:cubicBezTo>
                      <a:pt x="4638560" y="3049123"/>
                      <a:pt x="4635699" y="3034692"/>
                      <a:pt x="4627984" y="3023119"/>
                    </a:cubicBezTo>
                    <a:cubicBezTo>
                      <a:pt x="4610732" y="2997240"/>
                      <a:pt x="4585909" y="2976293"/>
                      <a:pt x="4572000" y="2948474"/>
                    </a:cubicBezTo>
                    <a:cubicBezTo>
                      <a:pt x="4529871" y="2864214"/>
                      <a:pt x="4582331" y="2967412"/>
                      <a:pt x="4516017" y="2845837"/>
                    </a:cubicBezTo>
                    <a:cubicBezTo>
                      <a:pt x="4509356" y="2833626"/>
                      <a:pt x="4505071" y="2820088"/>
                      <a:pt x="4497355" y="2808515"/>
                    </a:cubicBezTo>
                    <a:cubicBezTo>
                      <a:pt x="4486308" y="2791945"/>
                      <a:pt x="4472474" y="2777413"/>
                      <a:pt x="4460033" y="2761862"/>
                    </a:cubicBezTo>
                    <a:cubicBezTo>
                      <a:pt x="4442326" y="2717593"/>
                      <a:pt x="4445350" y="2707386"/>
                      <a:pt x="4404049" y="2677886"/>
                    </a:cubicBezTo>
                    <a:cubicBezTo>
                      <a:pt x="4396046" y="2672169"/>
                      <a:pt x="4384854" y="2672953"/>
                      <a:pt x="4376057" y="2668555"/>
                    </a:cubicBezTo>
                    <a:cubicBezTo>
                      <a:pt x="4359836" y="2660445"/>
                      <a:pt x="4344783" y="2650176"/>
                      <a:pt x="4329404" y="2640564"/>
                    </a:cubicBezTo>
                    <a:cubicBezTo>
                      <a:pt x="4319895" y="2634621"/>
                      <a:pt x="4312154" y="2625124"/>
                      <a:pt x="4301413" y="2621902"/>
                    </a:cubicBezTo>
                    <a:cubicBezTo>
                      <a:pt x="4227591" y="2599755"/>
                      <a:pt x="4254992" y="2624322"/>
                      <a:pt x="4198776" y="2603241"/>
                    </a:cubicBezTo>
                    <a:cubicBezTo>
                      <a:pt x="4185752" y="2598357"/>
                      <a:pt x="4173530" y="2591481"/>
                      <a:pt x="4161453" y="2584580"/>
                    </a:cubicBezTo>
                    <a:cubicBezTo>
                      <a:pt x="4151717" y="2579016"/>
                      <a:pt x="4143769" y="2570336"/>
                      <a:pt x="4133462" y="2565919"/>
                    </a:cubicBezTo>
                    <a:cubicBezTo>
                      <a:pt x="4121675" y="2560867"/>
                      <a:pt x="4108305" y="2560643"/>
                      <a:pt x="4096139" y="2556588"/>
                    </a:cubicBezTo>
                    <a:cubicBezTo>
                      <a:pt x="4080250" y="2551292"/>
                      <a:pt x="4065494" y="2542853"/>
                      <a:pt x="4049486" y="2537927"/>
                    </a:cubicBezTo>
                    <a:cubicBezTo>
                      <a:pt x="4024973" y="2530385"/>
                      <a:pt x="3999172" y="2527377"/>
                      <a:pt x="3974841" y="2519266"/>
                    </a:cubicBezTo>
                    <a:cubicBezTo>
                      <a:pt x="3928901" y="2503952"/>
                      <a:pt x="3956551" y="2511552"/>
                      <a:pt x="3890866" y="2500604"/>
                    </a:cubicBezTo>
                    <a:cubicBezTo>
                      <a:pt x="3854584" y="2482463"/>
                      <a:pt x="3840385" y="2473165"/>
                      <a:pt x="3797559" y="2463282"/>
                    </a:cubicBezTo>
                    <a:cubicBezTo>
                      <a:pt x="3760661" y="2454767"/>
                      <a:pt x="3656637" y="2447078"/>
                      <a:pt x="3629608" y="2444621"/>
                    </a:cubicBezTo>
                    <a:cubicBezTo>
                      <a:pt x="3610947" y="2438401"/>
                      <a:pt x="3592149" y="2432576"/>
                      <a:pt x="3573625" y="2425960"/>
                    </a:cubicBezTo>
                    <a:cubicBezTo>
                      <a:pt x="3548599" y="2417022"/>
                      <a:pt x="3524847" y="2404054"/>
                      <a:pt x="3498980" y="2397968"/>
                    </a:cubicBezTo>
                    <a:cubicBezTo>
                      <a:pt x="3482453" y="2394079"/>
                      <a:pt x="3319137" y="2379921"/>
                      <a:pt x="3312368" y="2379306"/>
                    </a:cubicBezTo>
                    <a:cubicBezTo>
                      <a:pt x="3293707" y="2373086"/>
                      <a:pt x="3275673" y="2364503"/>
                      <a:pt x="3256384" y="2360645"/>
                    </a:cubicBezTo>
                    <a:cubicBezTo>
                      <a:pt x="3228767" y="2355122"/>
                      <a:pt x="3200355" y="2354808"/>
                      <a:pt x="3172408" y="2351315"/>
                    </a:cubicBezTo>
                    <a:cubicBezTo>
                      <a:pt x="3150585" y="2348587"/>
                      <a:pt x="3128865" y="2345094"/>
                      <a:pt x="3107094" y="2341984"/>
                    </a:cubicBezTo>
                    <a:cubicBezTo>
                      <a:pt x="3094653" y="2335764"/>
                      <a:pt x="3083266" y="2326696"/>
                      <a:pt x="3069772" y="2323323"/>
                    </a:cubicBezTo>
                    <a:cubicBezTo>
                      <a:pt x="3045445" y="2317241"/>
                      <a:pt x="3020031" y="2316922"/>
                      <a:pt x="2995127" y="2313992"/>
                    </a:cubicBezTo>
                    <a:cubicBezTo>
                      <a:pt x="2919900" y="2305142"/>
                      <a:pt x="2920425" y="2307567"/>
                      <a:pt x="2855168" y="2295331"/>
                    </a:cubicBezTo>
                    <a:cubicBezTo>
                      <a:pt x="2823993" y="2289486"/>
                      <a:pt x="2793192" y="2281617"/>
                      <a:pt x="2761862" y="2276670"/>
                    </a:cubicBezTo>
                    <a:lnTo>
                      <a:pt x="2584580" y="2248678"/>
                    </a:lnTo>
                    <a:cubicBezTo>
                      <a:pt x="2565899" y="2245689"/>
                      <a:pt x="2546950" y="2243935"/>
                      <a:pt x="2528596" y="2239347"/>
                    </a:cubicBezTo>
                    <a:cubicBezTo>
                      <a:pt x="2516155" y="2236237"/>
                      <a:pt x="2503848" y="2232532"/>
                      <a:pt x="2491274" y="2230017"/>
                    </a:cubicBezTo>
                    <a:cubicBezTo>
                      <a:pt x="2406522" y="2213066"/>
                      <a:pt x="2398065" y="2212702"/>
                      <a:pt x="2323323" y="2202025"/>
                    </a:cubicBezTo>
                    <a:cubicBezTo>
                      <a:pt x="2304662" y="2195805"/>
                      <a:pt x="2278250" y="2199731"/>
                      <a:pt x="2267339" y="2183364"/>
                    </a:cubicBezTo>
                    <a:cubicBezTo>
                      <a:pt x="2246416" y="2151979"/>
                      <a:pt x="2251944" y="2150241"/>
                      <a:pt x="2211355" y="2136711"/>
                    </a:cubicBezTo>
                    <a:cubicBezTo>
                      <a:pt x="2196310" y="2131696"/>
                      <a:pt x="2180002" y="2131553"/>
                      <a:pt x="2164702" y="2127380"/>
                    </a:cubicBezTo>
                    <a:cubicBezTo>
                      <a:pt x="2145725" y="2122204"/>
                      <a:pt x="2127380" y="2114939"/>
                      <a:pt x="2108719" y="2108719"/>
                    </a:cubicBezTo>
                    <a:cubicBezTo>
                      <a:pt x="2102498" y="2099388"/>
                      <a:pt x="2097987" y="2088657"/>
                      <a:pt x="2090057" y="2080727"/>
                    </a:cubicBezTo>
                    <a:cubicBezTo>
                      <a:pt x="2079061" y="2069731"/>
                      <a:pt x="2064542" y="2062855"/>
                      <a:pt x="2052735" y="2052735"/>
                    </a:cubicBezTo>
                    <a:cubicBezTo>
                      <a:pt x="2042716" y="2044147"/>
                      <a:pt x="2034074" y="2034074"/>
                      <a:pt x="2024743" y="2024743"/>
                    </a:cubicBezTo>
                    <a:cubicBezTo>
                      <a:pt x="2015412" y="1996751"/>
                      <a:pt x="2002537" y="1969701"/>
                      <a:pt x="1996751" y="1940768"/>
                    </a:cubicBezTo>
                    <a:cubicBezTo>
                      <a:pt x="1981798" y="1865997"/>
                      <a:pt x="1990861" y="1909596"/>
                      <a:pt x="1968759" y="1810139"/>
                    </a:cubicBezTo>
                    <a:cubicBezTo>
                      <a:pt x="1965649" y="1775927"/>
                      <a:pt x="1963443" y="1741620"/>
                      <a:pt x="1959429" y="1707502"/>
                    </a:cubicBezTo>
                    <a:cubicBezTo>
                      <a:pt x="1957219" y="1688713"/>
                      <a:pt x="1952445" y="1670291"/>
                      <a:pt x="1950098" y="1651519"/>
                    </a:cubicBezTo>
                    <a:cubicBezTo>
                      <a:pt x="1946508" y="1622800"/>
                      <a:pt x="1939610" y="1528315"/>
                      <a:pt x="1931437" y="1492898"/>
                    </a:cubicBezTo>
                    <a:cubicBezTo>
                      <a:pt x="1927014" y="1473731"/>
                      <a:pt x="1919683" y="1455333"/>
                      <a:pt x="1912776" y="1436915"/>
                    </a:cubicBezTo>
                    <a:cubicBezTo>
                      <a:pt x="1901014" y="1405550"/>
                      <a:pt x="1875453" y="1343608"/>
                      <a:pt x="1875453" y="1343608"/>
                    </a:cubicBezTo>
                    <a:cubicBezTo>
                      <a:pt x="1872343" y="1328057"/>
                      <a:pt x="1871691" y="1311804"/>
                      <a:pt x="1866123" y="1296955"/>
                    </a:cubicBezTo>
                    <a:cubicBezTo>
                      <a:pt x="1862186" y="1286455"/>
                      <a:pt x="1848798" y="1280098"/>
                      <a:pt x="1847462" y="1268964"/>
                    </a:cubicBezTo>
                    <a:cubicBezTo>
                      <a:pt x="1839301" y="1200957"/>
                      <a:pt x="1843011" y="1132011"/>
                      <a:pt x="1838131" y="1063690"/>
                    </a:cubicBezTo>
                    <a:cubicBezTo>
                      <a:pt x="1836783" y="1044819"/>
                      <a:pt x="1832287" y="1026301"/>
                      <a:pt x="1828800" y="1007706"/>
                    </a:cubicBezTo>
                    <a:cubicBezTo>
                      <a:pt x="1822955" y="976531"/>
                      <a:pt x="1810139" y="914400"/>
                      <a:pt x="1810139" y="914400"/>
                    </a:cubicBezTo>
                    <a:cubicBezTo>
                      <a:pt x="1807029" y="877078"/>
                      <a:pt x="1806649" y="839426"/>
                      <a:pt x="1800808" y="802433"/>
                    </a:cubicBezTo>
                    <a:cubicBezTo>
                      <a:pt x="1797277" y="780068"/>
                      <a:pt x="1787638" y="759086"/>
                      <a:pt x="1782147" y="737119"/>
                    </a:cubicBezTo>
                    <a:cubicBezTo>
                      <a:pt x="1778301" y="721734"/>
                      <a:pt x="1776990" y="705766"/>
                      <a:pt x="1772817" y="690466"/>
                    </a:cubicBezTo>
                    <a:cubicBezTo>
                      <a:pt x="1767641" y="671488"/>
                      <a:pt x="1760375" y="653143"/>
                      <a:pt x="1754155" y="634482"/>
                    </a:cubicBezTo>
                    <a:cubicBezTo>
                      <a:pt x="1743893" y="603697"/>
                      <a:pt x="1741045" y="593319"/>
                      <a:pt x="1726164" y="559837"/>
                    </a:cubicBezTo>
                    <a:cubicBezTo>
                      <a:pt x="1720515" y="547127"/>
                      <a:pt x="1715848" y="533642"/>
                      <a:pt x="1707502" y="522515"/>
                    </a:cubicBezTo>
                    <a:cubicBezTo>
                      <a:pt x="1696946" y="508440"/>
                      <a:pt x="1681766" y="498433"/>
                      <a:pt x="1670180" y="485192"/>
                    </a:cubicBezTo>
                    <a:cubicBezTo>
                      <a:pt x="1621573" y="429641"/>
                      <a:pt x="1665141" y="463173"/>
                      <a:pt x="1614196" y="429208"/>
                    </a:cubicBezTo>
                    <a:cubicBezTo>
                      <a:pt x="1604865" y="413657"/>
                      <a:pt x="1596527" y="397466"/>
                      <a:pt x="1586204" y="382555"/>
                    </a:cubicBezTo>
                    <a:cubicBezTo>
                      <a:pt x="1568501" y="356983"/>
                      <a:pt x="1544130" y="335729"/>
                      <a:pt x="1530221" y="307911"/>
                    </a:cubicBezTo>
                    <a:lnTo>
                      <a:pt x="1492898" y="233266"/>
                    </a:lnTo>
                    <a:cubicBezTo>
                      <a:pt x="1486678" y="220825"/>
                      <a:pt x="1478636" y="209139"/>
                      <a:pt x="1474237" y="195943"/>
                    </a:cubicBezTo>
                    <a:cubicBezTo>
                      <a:pt x="1471127" y="186612"/>
                      <a:pt x="1469305" y="176748"/>
                      <a:pt x="1464906" y="167951"/>
                    </a:cubicBezTo>
                    <a:cubicBezTo>
                      <a:pt x="1459891" y="157921"/>
                      <a:pt x="1451809" y="149696"/>
                      <a:pt x="1446245" y="139960"/>
                    </a:cubicBezTo>
                    <a:cubicBezTo>
                      <a:pt x="1368587" y="4058"/>
                      <a:pt x="1470589" y="179318"/>
                      <a:pt x="1418253" y="74645"/>
                    </a:cubicBezTo>
                    <a:cubicBezTo>
                      <a:pt x="1407767" y="53673"/>
                      <a:pt x="1389290" y="33404"/>
                      <a:pt x="1371600" y="18662"/>
                    </a:cubicBezTo>
                    <a:cubicBezTo>
                      <a:pt x="1362985" y="11483"/>
                      <a:pt x="1352939" y="6221"/>
                      <a:pt x="1343608" y="0"/>
                    </a:cubicBezTo>
                    <a:cubicBezTo>
                      <a:pt x="1328057" y="3110"/>
                      <a:pt x="1310403" y="926"/>
                      <a:pt x="1296955" y="9331"/>
                    </a:cubicBezTo>
                    <a:cubicBezTo>
                      <a:pt x="1283768" y="17573"/>
                      <a:pt x="1279960" y="35657"/>
                      <a:pt x="1268964" y="46653"/>
                    </a:cubicBezTo>
                    <a:cubicBezTo>
                      <a:pt x="1257968" y="57649"/>
                      <a:pt x="1244082" y="65314"/>
                      <a:pt x="1231641" y="74645"/>
                    </a:cubicBezTo>
                    <a:cubicBezTo>
                      <a:pt x="1217449" y="131413"/>
                      <a:pt x="1231326" y="96423"/>
                      <a:pt x="1194319" y="149290"/>
                    </a:cubicBezTo>
                    <a:cubicBezTo>
                      <a:pt x="1181457" y="167664"/>
                      <a:pt x="1156996" y="205274"/>
                      <a:pt x="1156996" y="205274"/>
                    </a:cubicBezTo>
                    <a:cubicBezTo>
                      <a:pt x="1134414" y="273026"/>
                      <a:pt x="1166746" y="185859"/>
                      <a:pt x="1119674" y="270588"/>
                    </a:cubicBezTo>
                    <a:cubicBezTo>
                      <a:pt x="1111540" y="285229"/>
                      <a:pt x="1110618" y="303520"/>
                      <a:pt x="1101013" y="317241"/>
                    </a:cubicBezTo>
                    <a:cubicBezTo>
                      <a:pt x="1088401" y="335258"/>
                      <a:pt x="1066558" y="345595"/>
                      <a:pt x="1054359" y="363894"/>
                    </a:cubicBezTo>
                    <a:cubicBezTo>
                      <a:pt x="1048139" y="373225"/>
                      <a:pt x="1040713" y="381856"/>
                      <a:pt x="1035698" y="391886"/>
                    </a:cubicBezTo>
                    <a:cubicBezTo>
                      <a:pt x="1028208" y="406867"/>
                      <a:pt x="1026772" y="424910"/>
                      <a:pt x="1017037" y="438539"/>
                    </a:cubicBezTo>
                    <a:cubicBezTo>
                      <a:pt x="1010519" y="447664"/>
                      <a:pt x="997380" y="449698"/>
                      <a:pt x="989045" y="457200"/>
                    </a:cubicBezTo>
                    <a:cubicBezTo>
                      <a:pt x="966159" y="477797"/>
                      <a:pt x="945503" y="500743"/>
                      <a:pt x="923731" y="522515"/>
                    </a:cubicBezTo>
                    <a:cubicBezTo>
                      <a:pt x="911290" y="534956"/>
                      <a:pt x="901047" y="550077"/>
                      <a:pt x="886408" y="559837"/>
                    </a:cubicBezTo>
                    <a:cubicBezTo>
                      <a:pt x="877078" y="566057"/>
                      <a:pt x="868153" y="572934"/>
                      <a:pt x="858417" y="578498"/>
                    </a:cubicBezTo>
                    <a:cubicBezTo>
                      <a:pt x="829382" y="595090"/>
                      <a:pt x="817899" y="595157"/>
                      <a:pt x="793102" y="615821"/>
                    </a:cubicBezTo>
                    <a:cubicBezTo>
                      <a:pt x="767857" y="636858"/>
                      <a:pt x="747954" y="665258"/>
                      <a:pt x="727788" y="690466"/>
                    </a:cubicBezTo>
                    <a:cubicBezTo>
                      <a:pt x="724678" y="699796"/>
                      <a:pt x="724685" y="710845"/>
                      <a:pt x="718457" y="718457"/>
                    </a:cubicBezTo>
                    <a:cubicBezTo>
                      <a:pt x="696175" y="745691"/>
                      <a:pt x="659549" y="761629"/>
                      <a:pt x="643813" y="793102"/>
                    </a:cubicBezTo>
                    <a:cubicBezTo>
                      <a:pt x="611887" y="856954"/>
                      <a:pt x="630574" y="834333"/>
                      <a:pt x="597159" y="867747"/>
                    </a:cubicBezTo>
                    <a:cubicBezTo>
                      <a:pt x="590939" y="880188"/>
                      <a:pt x="586844" y="893942"/>
                      <a:pt x="578498" y="905070"/>
                    </a:cubicBezTo>
                    <a:cubicBezTo>
                      <a:pt x="567942" y="919145"/>
                      <a:pt x="552946" y="929315"/>
                      <a:pt x="541176" y="942392"/>
                    </a:cubicBezTo>
                    <a:cubicBezTo>
                      <a:pt x="524926" y="960448"/>
                      <a:pt x="510661" y="980220"/>
                      <a:pt x="494523" y="998376"/>
                    </a:cubicBezTo>
                    <a:cubicBezTo>
                      <a:pt x="485756" y="1008239"/>
                      <a:pt x="475119" y="1016349"/>
                      <a:pt x="466531" y="1026368"/>
                    </a:cubicBezTo>
                    <a:cubicBezTo>
                      <a:pt x="456411" y="1038175"/>
                      <a:pt x="449535" y="1052694"/>
                      <a:pt x="438539" y="1063690"/>
                    </a:cubicBezTo>
                    <a:cubicBezTo>
                      <a:pt x="427543" y="1074686"/>
                      <a:pt x="412213" y="1080686"/>
                      <a:pt x="401217" y="1091682"/>
                    </a:cubicBezTo>
                    <a:cubicBezTo>
                      <a:pt x="393287" y="1099612"/>
                      <a:pt x="389853" y="1111160"/>
                      <a:pt x="382555" y="1119674"/>
                    </a:cubicBezTo>
                    <a:cubicBezTo>
                      <a:pt x="371105" y="1133032"/>
                      <a:pt x="355459" y="1142679"/>
                      <a:pt x="345233" y="1156996"/>
                    </a:cubicBezTo>
                    <a:cubicBezTo>
                      <a:pt x="324151" y="1186511"/>
                      <a:pt x="302720" y="1216625"/>
                      <a:pt x="289249" y="1250302"/>
                    </a:cubicBezTo>
                    <a:cubicBezTo>
                      <a:pt x="272048" y="1293304"/>
                      <a:pt x="270331" y="1304778"/>
                      <a:pt x="242596" y="1343608"/>
                    </a:cubicBezTo>
                    <a:cubicBezTo>
                      <a:pt x="237483" y="1350767"/>
                      <a:pt x="230155" y="1356049"/>
                      <a:pt x="223935" y="1362270"/>
                    </a:cubicBezTo>
                    <a:cubicBezTo>
                      <a:pt x="209460" y="1398458"/>
                      <a:pt x="208973" y="1408965"/>
                      <a:pt x="186613" y="1436915"/>
                    </a:cubicBezTo>
                    <a:cubicBezTo>
                      <a:pt x="181117" y="1443784"/>
                      <a:pt x="175495" y="1451050"/>
                      <a:pt x="167951" y="1455576"/>
                    </a:cubicBezTo>
                    <a:cubicBezTo>
                      <a:pt x="153607" y="1464182"/>
                      <a:pt x="103336" y="1472231"/>
                      <a:pt x="93306" y="1474237"/>
                    </a:cubicBezTo>
                    <a:cubicBezTo>
                      <a:pt x="83976" y="1480457"/>
                      <a:pt x="74824" y="1486955"/>
                      <a:pt x="65315" y="1492898"/>
                    </a:cubicBezTo>
                    <a:cubicBezTo>
                      <a:pt x="49936" y="1502510"/>
                      <a:pt x="29062" y="1506033"/>
                      <a:pt x="18662" y="1520890"/>
                    </a:cubicBezTo>
                    <a:cubicBezTo>
                      <a:pt x="5677" y="1539439"/>
                      <a:pt x="6221" y="1564433"/>
                      <a:pt x="0" y="1586204"/>
                    </a:cubicBezTo>
                    <a:cubicBezTo>
                      <a:pt x="3110" y="1601755"/>
                      <a:pt x="1463" y="1619088"/>
                      <a:pt x="9331" y="1632857"/>
                    </a:cubicBezTo>
                    <a:cubicBezTo>
                      <a:pt x="20071" y="1651652"/>
                      <a:pt x="58372" y="1656781"/>
                      <a:pt x="74645" y="1660849"/>
                    </a:cubicBezTo>
                    <a:cubicBezTo>
                      <a:pt x="96416" y="1673290"/>
                      <a:pt x="117192" y="1687664"/>
                      <a:pt x="139959" y="1698172"/>
                    </a:cubicBezTo>
                    <a:cubicBezTo>
                      <a:pt x="181902" y="1717531"/>
                      <a:pt x="224647" y="1723612"/>
                      <a:pt x="270588" y="1726164"/>
                    </a:cubicBezTo>
                    <a:cubicBezTo>
                      <a:pt x="357595" y="1730998"/>
                      <a:pt x="444759" y="1732384"/>
                      <a:pt x="531845" y="1735494"/>
                    </a:cubicBezTo>
                    <a:cubicBezTo>
                      <a:pt x="544286" y="1741714"/>
                      <a:pt x="557009" y="1747400"/>
                      <a:pt x="569168" y="1754155"/>
                    </a:cubicBezTo>
                    <a:cubicBezTo>
                      <a:pt x="585021" y="1762962"/>
                      <a:pt x="598777" y="1775949"/>
                      <a:pt x="615821" y="1782147"/>
                    </a:cubicBezTo>
                    <a:cubicBezTo>
                      <a:pt x="633600" y="1788612"/>
                      <a:pt x="653253" y="1787768"/>
                      <a:pt x="671804" y="1791478"/>
                    </a:cubicBezTo>
                    <a:cubicBezTo>
                      <a:pt x="684379" y="1793993"/>
                      <a:pt x="696686" y="1797698"/>
                      <a:pt x="709127" y="1800808"/>
                    </a:cubicBezTo>
                    <a:cubicBezTo>
                      <a:pt x="721568" y="1807029"/>
                      <a:pt x="734522" y="1812314"/>
                      <a:pt x="746449" y="1819470"/>
                    </a:cubicBezTo>
                    <a:cubicBezTo>
                      <a:pt x="761154" y="1828293"/>
                      <a:pt x="822084" y="1869076"/>
                      <a:pt x="839755" y="1884784"/>
                    </a:cubicBezTo>
                    <a:cubicBezTo>
                      <a:pt x="856192" y="1899395"/>
                      <a:pt x="871926" y="1914886"/>
                      <a:pt x="886408" y="1931437"/>
                    </a:cubicBezTo>
                    <a:cubicBezTo>
                      <a:pt x="893793" y="1939877"/>
                      <a:pt x="898552" y="1950304"/>
                      <a:pt x="905070" y="1959429"/>
                    </a:cubicBezTo>
                    <a:cubicBezTo>
                      <a:pt x="979674" y="2063873"/>
                      <a:pt x="898684" y="1951765"/>
                      <a:pt x="951723" y="2015413"/>
                    </a:cubicBezTo>
                    <a:cubicBezTo>
                      <a:pt x="961678" y="2027360"/>
                      <a:pt x="970676" y="2040081"/>
                      <a:pt x="979715" y="2052735"/>
                    </a:cubicBezTo>
                    <a:cubicBezTo>
                      <a:pt x="986233" y="2061860"/>
                      <a:pt x="991197" y="2072112"/>
                      <a:pt x="998376" y="2080727"/>
                    </a:cubicBezTo>
                    <a:cubicBezTo>
                      <a:pt x="1006824" y="2090864"/>
                      <a:pt x="1017920" y="2098582"/>
                      <a:pt x="1026368" y="2108719"/>
                    </a:cubicBezTo>
                    <a:cubicBezTo>
                      <a:pt x="1033547" y="2117334"/>
                      <a:pt x="1039465" y="2126974"/>
                      <a:pt x="1045029" y="2136711"/>
                    </a:cubicBezTo>
                    <a:cubicBezTo>
                      <a:pt x="1051930" y="2148787"/>
                      <a:pt x="1053855" y="2164198"/>
                      <a:pt x="1063690" y="2174033"/>
                    </a:cubicBezTo>
                    <a:cubicBezTo>
                      <a:pt x="1073526" y="2183868"/>
                      <a:pt x="1088572" y="2186474"/>
                      <a:pt x="1101013" y="2192694"/>
                    </a:cubicBezTo>
                    <a:cubicBezTo>
                      <a:pt x="1110343" y="2202025"/>
                      <a:pt x="1117469" y="2214278"/>
                      <a:pt x="1129004" y="2220686"/>
                    </a:cubicBezTo>
                    <a:cubicBezTo>
                      <a:pt x="1146199" y="2230239"/>
                      <a:pt x="1166724" y="2232042"/>
                      <a:pt x="1184988" y="2239347"/>
                    </a:cubicBezTo>
                    <a:cubicBezTo>
                      <a:pt x="1257791" y="2268468"/>
                      <a:pt x="1214995" y="2256158"/>
                      <a:pt x="1315617" y="2267339"/>
                    </a:cubicBezTo>
                    <a:cubicBezTo>
                      <a:pt x="1334278" y="2273559"/>
                      <a:pt x="1352366" y="2281878"/>
                      <a:pt x="1371600" y="2286000"/>
                    </a:cubicBezTo>
                    <a:cubicBezTo>
                      <a:pt x="1482088" y="2309676"/>
                      <a:pt x="1598077" y="2284877"/>
                      <a:pt x="1707502" y="2276670"/>
                    </a:cubicBezTo>
                    <a:lnTo>
                      <a:pt x="1819470" y="2267339"/>
                    </a:lnTo>
                    <a:cubicBezTo>
                      <a:pt x="1828801" y="2264229"/>
                      <a:pt x="1837717" y="2259337"/>
                      <a:pt x="1847462" y="2258008"/>
                    </a:cubicBezTo>
                    <a:cubicBezTo>
                      <a:pt x="1906337" y="2249979"/>
                      <a:pt x="2024743" y="2239347"/>
                      <a:pt x="2024743" y="2239347"/>
                    </a:cubicBezTo>
                    <a:cubicBezTo>
                      <a:pt x="2086947" y="2220686"/>
                      <a:pt x="2148225" y="2198602"/>
                      <a:pt x="2211355" y="2183364"/>
                    </a:cubicBezTo>
                    <a:cubicBezTo>
                      <a:pt x="2394613" y="2139130"/>
                      <a:pt x="2220039" y="2204149"/>
                      <a:pt x="2341984" y="2155372"/>
                    </a:cubicBezTo>
                    <a:cubicBezTo>
                      <a:pt x="2435290" y="2161592"/>
                      <a:pt x="2528751" y="2165814"/>
                      <a:pt x="2621902" y="2174033"/>
                    </a:cubicBezTo>
                    <a:cubicBezTo>
                      <a:pt x="2634676" y="2175160"/>
                      <a:pt x="2646894" y="2179841"/>
                      <a:pt x="2659225" y="2183364"/>
                    </a:cubicBezTo>
                    <a:cubicBezTo>
                      <a:pt x="2944243" y="2264796"/>
                      <a:pt x="2631770" y="2174212"/>
                      <a:pt x="2799184" y="2230017"/>
                    </a:cubicBezTo>
                    <a:cubicBezTo>
                      <a:pt x="2811349" y="2234072"/>
                      <a:pt x="2824455" y="2234965"/>
                      <a:pt x="2836506" y="2239347"/>
                    </a:cubicBezTo>
                    <a:cubicBezTo>
                      <a:pt x="2858767" y="2247442"/>
                      <a:pt x="2879182" y="2260373"/>
                      <a:pt x="2901821" y="2267339"/>
                    </a:cubicBezTo>
                    <a:cubicBezTo>
                      <a:pt x="2919903" y="2272903"/>
                      <a:pt x="2939143" y="2273560"/>
                      <a:pt x="2957804" y="2276670"/>
                    </a:cubicBezTo>
                    <a:cubicBezTo>
                      <a:pt x="2979576" y="2286001"/>
                      <a:pt x="3000480" y="2297696"/>
                      <a:pt x="3023119" y="2304662"/>
                    </a:cubicBezTo>
                    <a:cubicBezTo>
                      <a:pt x="3041201" y="2310226"/>
                      <a:pt x="3061154" y="2308010"/>
                      <a:pt x="3079102" y="2313992"/>
                    </a:cubicBezTo>
                    <a:cubicBezTo>
                      <a:pt x="3089741" y="2317538"/>
                      <a:pt x="3096455" y="2329107"/>
                      <a:pt x="3107094" y="2332653"/>
                    </a:cubicBezTo>
                    <a:cubicBezTo>
                      <a:pt x="3125042" y="2338636"/>
                      <a:pt x="3144527" y="2338274"/>
                      <a:pt x="3163078" y="2341984"/>
                    </a:cubicBezTo>
                    <a:cubicBezTo>
                      <a:pt x="3175653" y="2344499"/>
                      <a:pt x="3187959" y="2348205"/>
                      <a:pt x="3200400" y="2351315"/>
                    </a:cubicBezTo>
                    <a:cubicBezTo>
                      <a:pt x="3307535" y="2415594"/>
                      <a:pt x="3182993" y="2348622"/>
                      <a:pt x="3303037" y="2388637"/>
                    </a:cubicBezTo>
                    <a:cubicBezTo>
                      <a:pt x="3313676" y="2392183"/>
                      <a:pt x="3320617" y="2403133"/>
                      <a:pt x="3331029" y="2407298"/>
                    </a:cubicBezTo>
                    <a:cubicBezTo>
                      <a:pt x="3352052" y="2415707"/>
                      <a:pt x="3374240" y="2421048"/>
                      <a:pt x="3396343" y="2425960"/>
                    </a:cubicBezTo>
                    <a:cubicBezTo>
                      <a:pt x="3485634" y="2445803"/>
                      <a:pt x="3504019" y="2445125"/>
                      <a:pt x="3592286" y="2453951"/>
                    </a:cubicBezTo>
                    <a:cubicBezTo>
                      <a:pt x="3601617" y="2460172"/>
                      <a:pt x="3609194" y="2470908"/>
                      <a:pt x="3620278" y="2472613"/>
                    </a:cubicBezTo>
                    <a:cubicBezTo>
                      <a:pt x="3691248" y="2483532"/>
                      <a:pt x="3834882" y="2491274"/>
                      <a:pt x="3834882" y="2491274"/>
                    </a:cubicBezTo>
                    <a:cubicBezTo>
                      <a:pt x="3913199" y="2517378"/>
                      <a:pt x="3789310" y="2474618"/>
                      <a:pt x="3918857" y="2528596"/>
                    </a:cubicBezTo>
                    <a:cubicBezTo>
                      <a:pt x="3937015" y="2536162"/>
                      <a:pt x="3955927" y="2541853"/>
                      <a:pt x="3974841" y="2547257"/>
                    </a:cubicBezTo>
                    <a:cubicBezTo>
                      <a:pt x="4027373" y="2562266"/>
                      <a:pt x="4047523" y="2565527"/>
                      <a:pt x="4096139" y="2575249"/>
                    </a:cubicBezTo>
                    <a:cubicBezTo>
                      <a:pt x="4114800" y="2584580"/>
                      <a:pt x="4133057" y="2594767"/>
                      <a:pt x="4152123" y="2603241"/>
                    </a:cubicBezTo>
                    <a:cubicBezTo>
                      <a:pt x="4161111" y="2607236"/>
                      <a:pt x="4170983" y="2608919"/>
                      <a:pt x="4180115" y="2612572"/>
                    </a:cubicBezTo>
                    <a:cubicBezTo>
                      <a:pt x="4202107" y="2621369"/>
                      <a:pt x="4223997" y="2630478"/>
                      <a:pt x="4245429" y="2640564"/>
                    </a:cubicBezTo>
                    <a:cubicBezTo>
                      <a:pt x="4364173" y="2696444"/>
                      <a:pt x="4299849" y="2677496"/>
                      <a:pt x="4376057" y="2696547"/>
                    </a:cubicBezTo>
                    <a:cubicBezTo>
                      <a:pt x="4445977" y="2743161"/>
                      <a:pt x="4411217" y="2725540"/>
                      <a:pt x="4478694" y="2752531"/>
                    </a:cubicBezTo>
                    <a:cubicBezTo>
                      <a:pt x="4502162" y="2787734"/>
                      <a:pt x="4499679" y="2790140"/>
                      <a:pt x="4544008" y="2817845"/>
                    </a:cubicBezTo>
                    <a:cubicBezTo>
                      <a:pt x="4552348" y="2823058"/>
                      <a:pt x="4562669" y="2824066"/>
                      <a:pt x="4572000" y="2827176"/>
                    </a:cubicBezTo>
                    <a:cubicBezTo>
                      <a:pt x="4581331" y="2842727"/>
                      <a:pt x="4588190" y="2860060"/>
                      <a:pt x="4599992" y="2873829"/>
                    </a:cubicBezTo>
                    <a:cubicBezTo>
                      <a:pt x="4607290" y="2882343"/>
                      <a:pt x="4621099" y="2883638"/>
                      <a:pt x="4627984" y="2892490"/>
                    </a:cubicBezTo>
                    <a:cubicBezTo>
                      <a:pt x="4643379" y="2912283"/>
                      <a:pt x="4650926" y="2937262"/>
                      <a:pt x="4665306" y="2957804"/>
                    </a:cubicBezTo>
                    <a:cubicBezTo>
                      <a:pt x="4672873" y="2968614"/>
                      <a:pt x="4686608" y="2974422"/>
                      <a:pt x="4693298" y="2985796"/>
                    </a:cubicBezTo>
                    <a:cubicBezTo>
                      <a:pt x="4717981" y="3027757"/>
                      <a:pt x="4733567" y="3074680"/>
                      <a:pt x="4758613" y="3116425"/>
                    </a:cubicBezTo>
                    <a:cubicBezTo>
                      <a:pt x="4767943" y="3131976"/>
                      <a:pt x="4776797" y="3147823"/>
                      <a:pt x="4786604" y="3163078"/>
                    </a:cubicBezTo>
                    <a:cubicBezTo>
                      <a:pt x="4804796" y="3191377"/>
                      <a:pt x="4825279" y="3218205"/>
                      <a:pt x="4842588" y="3247053"/>
                    </a:cubicBezTo>
                    <a:cubicBezTo>
                      <a:pt x="4851919" y="3262604"/>
                      <a:pt x="4859096" y="3279670"/>
                      <a:pt x="4870580" y="3293706"/>
                    </a:cubicBezTo>
                    <a:cubicBezTo>
                      <a:pt x="4887292" y="3314132"/>
                      <a:pt x="4907903" y="3331029"/>
                      <a:pt x="4926564" y="3349690"/>
                    </a:cubicBezTo>
                    <a:cubicBezTo>
                      <a:pt x="4935894" y="3359021"/>
                      <a:pt x="4946638" y="3367126"/>
                      <a:pt x="4954555" y="3377682"/>
                    </a:cubicBezTo>
                    <a:cubicBezTo>
                      <a:pt x="4963886" y="3390123"/>
                      <a:pt x="4971551" y="3404008"/>
                      <a:pt x="4982547" y="3415004"/>
                    </a:cubicBezTo>
                    <a:cubicBezTo>
                      <a:pt x="4990477" y="3422934"/>
                      <a:pt x="5002609" y="3425736"/>
                      <a:pt x="5010539" y="3433666"/>
                    </a:cubicBezTo>
                    <a:cubicBezTo>
                      <a:pt x="5021535" y="3444662"/>
                      <a:pt x="5027983" y="3459561"/>
                      <a:pt x="5038531" y="3470988"/>
                    </a:cubicBezTo>
                    <a:cubicBezTo>
                      <a:pt x="5112057" y="3550642"/>
                      <a:pt x="5094774" y="3536476"/>
                      <a:pt x="5150498" y="3573625"/>
                    </a:cubicBezTo>
                    <a:cubicBezTo>
                      <a:pt x="5153608" y="3582956"/>
                      <a:pt x="5155052" y="3593019"/>
                      <a:pt x="5159829" y="3601617"/>
                    </a:cubicBezTo>
                    <a:cubicBezTo>
                      <a:pt x="5190780" y="3657329"/>
                      <a:pt x="5199502" y="3659951"/>
                      <a:pt x="5243804" y="3704253"/>
                    </a:cubicBezTo>
                    <a:lnTo>
                      <a:pt x="5281127" y="3741576"/>
                    </a:lnTo>
                    <a:cubicBezTo>
                      <a:pt x="5308440" y="3850835"/>
                      <a:pt x="5264647" y="3691048"/>
                      <a:pt x="5318449" y="3825551"/>
                    </a:cubicBezTo>
                    <a:cubicBezTo>
                      <a:pt x="5324339" y="3840276"/>
                      <a:pt x="5323305" y="3856989"/>
                      <a:pt x="5327780" y="3872204"/>
                    </a:cubicBezTo>
                    <a:cubicBezTo>
                      <a:pt x="5338881" y="3909947"/>
                      <a:pt x="5355560" y="3946005"/>
                      <a:pt x="5365102" y="3984172"/>
                    </a:cubicBezTo>
                    <a:cubicBezTo>
                      <a:pt x="5368212" y="3996613"/>
                      <a:pt x="5370910" y="4009164"/>
                      <a:pt x="5374433" y="4021494"/>
                    </a:cubicBezTo>
                    <a:cubicBezTo>
                      <a:pt x="5377135" y="4030951"/>
                      <a:pt x="5381379" y="4039944"/>
                      <a:pt x="5383764" y="4049486"/>
                    </a:cubicBezTo>
                    <a:cubicBezTo>
                      <a:pt x="5388200" y="4067231"/>
                      <a:pt x="5395238" y="4114298"/>
                      <a:pt x="5402425" y="4133462"/>
                    </a:cubicBezTo>
                    <a:cubicBezTo>
                      <a:pt x="5407309" y="4146485"/>
                      <a:pt x="5414866" y="4158343"/>
                      <a:pt x="5421086" y="4170784"/>
                    </a:cubicBezTo>
                    <a:cubicBezTo>
                      <a:pt x="5424196" y="4189445"/>
                      <a:pt x="5426313" y="4208300"/>
                      <a:pt x="5430417" y="4226768"/>
                    </a:cubicBezTo>
                    <a:cubicBezTo>
                      <a:pt x="5432551" y="4236369"/>
                      <a:pt x="5436921" y="4245339"/>
                      <a:pt x="5439747" y="4254760"/>
                    </a:cubicBezTo>
                    <a:cubicBezTo>
                      <a:pt x="5446253" y="4276448"/>
                      <a:pt x="5451902" y="4298386"/>
                      <a:pt x="5458408" y="4320074"/>
                    </a:cubicBezTo>
                    <a:cubicBezTo>
                      <a:pt x="5466728" y="4347806"/>
                      <a:pt x="5471959" y="4354725"/>
                      <a:pt x="5477070" y="4385388"/>
                    </a:cubicBezTo>
                    <a:cubicBezTo>
                      <a:pt x="5484301" y="4428775"/>
                      <a:pt x="5488871" y="4472570"/>
                      <a:pt x="5495731" y="4516017"/>
                    </a:cubicBezTo>
                    <a:cubicBezTo>
                      <a:pt x="5498204" y="4531682"/>
                      <a:pt x="5498499" y="4548233"/>
                      <a:pt x="5505062" y="4562670"/>
                    </a:cubicBezTo>
                    <a:cubicBezTo>
                      <a:pt x="5514343" y="4583087"/>
                      <a:pt x="5529943" y="4599992"/>
                      <a:pt x="5542384" y="4618653"/>
                    </a:cubicBezTo>
                    <a:cubicBezTo>
                      <a:pt x="5545494" y="4631094"/>
                      <a:pt x="5548030" y="4643693"/>
                      <a:pt x="5551715" y="4655976"/>
                    </a:cubicBezTo>
                    <a:cubicBezTo>
                      <a:pt x="5557367" y="4674817"/>
                      <a:pt x="5565605" y="4692877"/>
                      <a:pt x="5570376" y="4711960"/>
                    </a:cubicBezTo>
                    <a:cubicBezTo>
                      <a:pt x="5610222" y="4871347"/>
                      <a:pt x="5572852" y="4743001"/>
                      <a:pt x="5598368" y="4870580"/>
                    </a:cubicBezTo>
                    <a:cubicBezTo>
                      <a:pt x="5600297" y="4880224"/>
                      <a:pt x="5604996" y="4889115"/>
                      <a:pt x="5607698" y="4898572"/>
                    </a:cubicBezTo>
                    <a:cubicBezTo>
                      <a:pt x="5631130" y="4980584"/>
                      <a:pt x="5603989" y="4896771"/>
                      <a:pt x="5626359" y="4963886"/>
                    </a:cubicBezTo>
                    <a:cubicBezTo>
                      <a:pt x="5629469" y="5007429"/>
                      <a:pt x="5643735" y="5051609"/>
                      <a:pt x="5635690" y="5094515"/>
                    </a:cubicBezTo>
                    <a:cubicBezTo>
                      <a:pt x="5633127" y="5108186"/>
                      <a:pt x="5611742" y="5109355"/>
                      <a:pt x="5598368" y="5113176"/>
                    </a:cubicBezTo>
                    <a:cubicBezTo>
                      <a:pt x="5541481" y="5129429"/>
                      <a:pt x="5503560" y="5130272"/>
                      <a:pt x="5449078" y="5141168"/>
                    </a:cubicBezTo>
                    <a:cubicBezTo>
                      <a:pt x="5420960" y="5146792"/>
                      <a:pt x="5393426" y="5155357"/>
                      <a:pt x="5365102" y="5159829"/>
                    </a:cubicBezTo>
                    <a:cubicBezTo>
                      <a:pt x="5334227" y="5164704"/>
                      <a:pt x="5302898" y="5166050"/>
                      <a:pt x="5271796" y="5169160"/>
                    </a:cubicBezTo>
                    <a:cubicBezTo>
                      <a:pt x="5256245" y="5162939"/>
                      <a:pt x="5240350" y="5157517"/>
                      <a:pt x="5225143" y="5150498"/>
                    </a:cubicBezTo>
                    <a:cubicBezTo>
                      <a:pt x="5199885" y="5138840"/>
                      <a:pt x="5177776" y="5118632"/>
                      <a:pt x="5150498" y="5113176"/>
                    </a:cubicBezTo>
                    <a:lnTo>
                      <a:pt x="5103845" y="5103845"/>
                    </a:lnTo>
                    <a:cubicBezTo>
                      <a:pt x="5035647" y="5058380"/>
                      <a:pt x="5121398" y="5113875"/>
                      <a:pt x="5038531" y="5066523"/>
                    </a:cubicBezTo>
                    <a:cubicBezTo>
                      <a:pt x="5028794" y="5060959"/>
                      <a:pt x="5021178" y="5051408"/>
                      <a:pt x="5010539" y="5047862"/>
                    </a:cubicBezTo>
                    <a:cubicBezTo>
                      <a:pt x="4992591" y="5041879"/>
                      <a:pt x="4973216" y="5041641"/>
                      <a:pt x="4954555" y="5038531"/>
                    </a:cubicBezTo>
                    <a:cubicBezTo>
                      <a:pt x="4945225" y="5032311"/>
                      <a:pt x="4936073" y="5025813"/>
                      <a:pt x="4926564" y="5019870"/>
                    </a:cubicBezTo>
                    <a:cubicBezTo>
                      <a:pt x="4911185" y="5010258"/>
                      <a:pt x="4879910" y="5010014"/>
                      <a:pt x="4879910" y="4991878"/>
                    </a:cubicBezTo>
                    <a:cubicBezTo>
                      <a:pt x="4879910" y="4976019"/>
                      <a:pt x="4926564" y="5001208"/>
                      <a:pt x="4926564" y="5001208"/>
                    </a:cubicBezTo>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49DCC48-F0B9-DD1F-F4FC-44AF5F60E79B}"/>
                  </a:ext>
                </a:extLst>
              </p:cNvPr>
              <p:cNvSpPr/>
              <p:nvPr/>
            </p:nvSpPr>
            <p:spPr>
              <a:xfrm>
                <a:off x="6248400" y="3608980"/>
                <a:ext cx="3212327" cy="2961824"/>
              </a:xfrm>
              <a:prstGeom prst="ellipse">
                <a:avLst/>
              </a:prstGeom>
              <a:noFill/>
              <a:ln>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57B601D-2A54-12CD-6B4E-35A58F206B14}"/>
                  </a:ext>
                </a:extLst>
              </p:cNvPr>
              <p:cNvSpPr/>
              <p:nvPr/>
            </p:nvSpPr>
            <p:spPr>
              <a:xfrm>
                <a:off x="6858001" y="4953000"/>
                <a:ext cx="1981728" cy="1634386"/>
              </a:xfrm>
              <a:prstGeom prst="ellips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A775254C-D5DE-C0FD-1754-7DE9C7E0CDEF}"/>
                  </a:ext>
                </a:extLst>
              </p:cNvPr>
              <p:cNvSpPr/>
              <p:nvPr/>
            </p:nvSpPr>
            <p:spPr>
              <a:xfrm>
                <a:off x="5638800" y="3352800"/>
                <a:ext cx="152400" cy="124820"/>
              </a:xfrm>
              <a:prstGeom prst="triangl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Isosceles Triangle 1">
              <a:extLst>
                <a:ext uri="{FF2B5EF4-FFF2-40B4-BE49-F238E27FC236}">
                  <a16:creationId xmlns:a16="http://schemas.microsoft.com/office/drawing/2014/main" id="{2C4B5802-D440-A0DC-D121-63C2848445DE}"/>
                </a:ext>
              </a:extLst>
            </p:cNvPr>
            <p:cNvSpPr/>
            <p:nvPr/>
          </p:nvSpPr>
          <p:spPr>
            <a:xfrm>
              <a:off x="4015352" y="3084382"/>
              <a:ext cx="152400" cy="12482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054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803" y="0"/>
            <a:ext cx="8543925" cy="773087"/>
          </a:xfrm>
        </p:spPr>
        <p:txBody>
          <a:bodyPr/>
          <a:lstStyle/>
          <a:p>
            <a:r>
              <a:rPr lang="en-US" b="0" dirty="0"/>
              <a:t>M</a:t>
            </a:r>
            <a:r>
              <a:rPr lang="en-GB" b="0" dirty="0"/>
              <a:t>ap in Detail</a:t>
            </a:r>
          </a:p>
        </p:txBody>
      </p:sp>
      <p:grpSp>
        <p:nvGrpSpPr>
          <p:cNvPr id="10" name="Group 9">
            <a:extLst>
              <a:ext uri="{FF2B5EF4-FFF2-40B4-BE49-F238E27FC236}">
                <a16:creationId xmlns:a16="http://schemas.microsoft.com/office/drawing/2014/main" id="{B40790F3-6D32-E5BC-127F-B7441AC49167}"/>
              </a:ext>
            </a:extLst>
          </p:cNvPr>
          <p:cNvGrpSpPr/>
          <p:nvPr/>
        </p:nvGrpSpPr>
        <p:grpSpPr>
          <a:xfrm>
            <a:off x="949494" y="585002"/>
            <a:ext cx="7584906" cy="6272997"/>
            <a:chOff x="949494" y="585002"/>
            <a:chExt cx="7584906" cy="6272997"/>
          </a:xfrm>
        </p:grpSpPr>
        <p:grpSp>
          <p:nvGrpSpPr>
            <p:cNvPr id="12" name="Group 11">
              <a:extLst>
                <a:ext uri="{FF2B5EF4-FFF2-40B4-BE49-F238E27FC236}">
                  <a16:creationId xmlns:a16="http://schemas.microsoft.com/office/drawing/2014/main" id="{FEB1C778-4A60-6384-ED69-D75F6E79A817}"/>
                </a:ext>
              </a:extLst>
            </p:cNvPr>
            <p:cNvGrpSpPr/>
            <p:nvPr/>
          </p:nvGrpSpPr>
          <p:grpSpPr>
            <a:xfrm>
              <a:off x="949494" y="585002"/>
              <a:ext cx="7584906" cy="6272997"/>
              <a:chOff x="1297858" y="789596"/>
              <a:chExt cx="7236542" cy="5999974"/>
            </a:xfrm>
          </p:grpSpPr>
          <p:pic>
            <p:nvPicPr>
              <p:cNvPr id="5" name="Picture 4">
                <a:extLst>
                  <a:ext uri="{FF2B5EF4-FFF2-40B4-BE49-F238E27FC236}">
                    <a16:creationId xmlns:a16="http://schemas.microsoft.com/office/drawing/2014/main" id="{884799D1-2EA5-13B5-A307-7172DC27E275}"/>
                  </a:ext>
                </a:extLst>
              </p:cNvPr>
              <p:cNvPicPr>
                <a:picLocks noChangeAspect="1"/>
              </p:cNvPicPr>
              <p:nvPr/>
            </p:nvPicPr>
            <p:blipFill>
              <a:blip r:embed="rId3"/>
              <a:stretch>
                <a:fillRect/>
              </a:stretch>
            </p:blipFill>
            <p:spPr>
              <a:xfrm>
                <a:off x="1371600" y="789596"/>
                <a:ext cx="7162800" cy="5927091"/>
              </a:xfrm>
              <a:prstGeom prst="rect">
                <a:avLst/>
              </a:prstGeom>
            </p:spPr>
          </p:pic>
          <p:pic>
            <p:nvPicPr>
              <p:cNvPr id="6" name="Picture 5">
                <a:extLst>
                  <a:ext uri="{FF2B5EF4-FFF2-40B4-BE49-F238E27FC236}">
                    <a16:creationId xmlns:a16="http://schemas.microsoft.com/office/drawing/2014/main" id="{DFAA93BC-5C5C-6AA7-826D-0C08C09F56AD}"/>
                  </a:ext>
                </a:extLst>
              </p:cNvPr>
              <p:cNvPicPr>
                <a:picLocks noChangeAspect="1"/>
              </p:cNvPicPr>
              <p:nvPr/>
            </p:nvPicPr>
            <p:blipFill>
              <a:blip r:embed="rId4"/>
              <a:stretch>
                <a:fillRect/>
              </a:stretch>
            </p:blipFill>
            <p:spPr>
              <a:xfrm>
                <a:off x="5105400" y="5334000"/>
                <a:ext cx="560881" cy="573074"/>
              </a:xfrm>
              <a:prstGeom prst="rect">
                <a:avLst/>
              </a:prstGeom>
            </p:spPr>
          </p:pic>
          <p:sp>
            <p:nvSpPr>
              <p:cNvPr id="8" name="Oval 7">
                <a:extLst>
                  <a:ext uri="{FF2B5EF4-FFF2-40B4-BE49-F238E27FC236}">
                    <a16:creationId xmlns:a16="http://schemas.microsoft.com/office/drawing/2014/main" id="{1AD2751B-2719-AB64-323F-D8A7F0712247}"/>
                  </a:ext>
                </a:extLst>
              </p:cNvPr>
              <p:cNvSpPr/>
              <p:nvPr/>
            </p:nvSpPr>
            <p:spPr>
              <a:xfrm>
                <a:off x="2743200" y="1295400"/>
                <a:ext cx="5638800" cy="5421287"/>
              </a:xfrm>
              <a:prstGeom prst="ellipse">
                <a:avLst/>
              </a:prstGeom>
              <a:noFill/>
              <a:ln>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3573444-C433-4B70-BD65-4BA806C6D4C5}"/>
                  </a:ext>
                </a:extLst>
              </p:cNvPr>
              <p:cNvPicPr>
                <a:picLocks noChangeAspect="1"/>
              </p:cNvPicPr>
              <p:nvPr/>
            </p:nvPicPr>
            <p:blipFill>
              <a:blip r:embed="rId5"/>
              <a:stretch>
                <a:fillRect/>
              </a:stretch>
            </p:blipFill>
            <p:spPr>
              <a:xfrm>
                <a:off x="3622183" y="3549891"/>
                <a:ext cx="3527314" cy="3239679"/>
              </a:xfrm>
              <a:prstGeom prst="rect">
                <a:avLst/>
              </a:prstGeom>
            </p:spPr>
          </p:pic>
          <p:sp>
            <p:nvSpPr>
              <p:cNvPr id="11" name="Freeform: Shape 10">
                <a:extLst>
                  <a:ext uri="{FF2B5EF4-FFF2-40B4-BE49-F238E27FC236}">
                    <a16:creationId xmlns:a16="http://schemas.microsoft.com/office/drawing/2014/main" id="{D41D1B3B-CB3E-AC4A-1F29-2AE95E0F189C}"/>
                  </a:ext>
                </a:extLst>
              </p:cNvPr>
              <p:cNvSpPr/>
              <p:nvPr/>
            </p:nvSpPr>
            <p:spPr>
              <a:xfrm>
                <a:off x="1297858" y="1081548"/>
                <a:ext cx="5938684" cy="5319252"/>
              </a:xfrm>
              <a:custGeom>
                <a:avLst/>
                <a:gdLst>
                  <a:gd name="connsiteX0" fmla="*/ 4572000 w 5938684"/>
                  <a:gd name="connsiteY0" fmla="*/ 4984955 h 5319252"/>
                  <a:gd name="connsiteX1" fmla="*/ 4621161 w 5938684"/>
                  <a:gd name="connsiteY1" fmla="*/ 4994787 h 5319252"/>
                  <a:gd name="connsiteX2" fmla="*/ 4650658 w 5938684"/>
                  <a:gd name="connsiteY2" fmla="*/ 5034117 h 5319252"/>
                  <a:gd name="connsiteX3" fmla="*/ 4689987 w 5938684"/>
                  <a:gd name="connsiteY3" fmla="*/ 5073446 h 5319252"/>
                  <a:gd name="connsiteX4" fmla="*/ 4827639 w 5938684"/>
                  <a:gd name="connsiteY4" fmla="*/ 5161936 h 5319252"/>
                  <a:gd name="connsiteX5" fmla="*/ 4925961 w 5938684"/>
                  <a:gd name="connsiteY5" fmla="*/ 5181600 h 5319252"/>
                  <a:gd name="connsiteX6" fmla="*/ 4994787 w 5938684"/>
                  <a:gd name="connsiteY6" fmla="*/ 5211097 h 5319252"/>
                  <a:gd name="connsiteX7" fmla="*/ 5034116 w 5938684"/>
                  <a:gd name="connsiteY7" fmla="*/ 5230762 h 5319252"/>
                  <a:gd name="connsiteX8" fmla="*/ 5112774 w 5938684"/>
                  <a:gd name="connsiteY8" fmla="*/ 5250426 h 5319252"/>
                  <a:gd name="connsiteX9" fmla="*/ 5161936 w 5938684"/>
                  <a:gd name="connsiteY9" fmla="*/ 5270091 h 5319252"/>
                  <a:gd name="connsiteX10" fmla="*/ 5270090 w 5938684"/>
                  <a:gd name="connsiteY10" fmla="*/ 5279923 h 5319252"/>
                  <a:gd name="connsiteX11" fmla="*/ 5309419 w 5938684"/>
                  <a:gd name="connsiteY11" fmla="*/ 5289755 h 5319252"/>
                  <a:gd name="connsiteX12" fmla="*/ 5348748 w 5938684"/>
                  <a:gd name="connsiteY12" fmla="*/ 5309420 h 5319252"/>
                  <a:gd name="connsiteX13" fmla="*/ 5437239 w 5938684"/>
                  <a:gd name="connsiteY13" fmla="*/ 5319252 h 5319252"/>
                  <a:gd name="connsiteX14" fmla="*/ 5683045 w 5938684"/>
                  <a:gd name="connsiteY14" fmla="*/ 5299587 h 5319252"/>
                  <a:gd name="connsiteX15" fmla="*/ 5732207 w 5938684"/>
                  <a:gd name="connsiteY15" fmla="*/ 5270091 h 5319252"/>
                  <a:gd name="connsiteX16" fmla="*/ 5830529 w 5938684"/>
                  <a:gd name="connsiteY16" fmla="*/ 5201265 h 5319252"/>
                  <a:gd name="connsiteX17" fmla="*/ 5850194 w 5938684"/>
                  <a:gd name="connsiteY17" fmla="*/ 5171768 h 5319252"/>
                  <a:gd name="connsiteX18" fmla="*/ 5909187 w 5938684"/>
                  <a:gd name="connsiteY18" fmla="*/ 5102942 h 5319252"/>
                  <a:gd name="connsiteX19" fmla="*/ 5919019 w 5938684"/>
                  <a:gd name="connsiteY19" fmla="*/ 5073446 h 5319252"/>
                  <a:gd name="connsiteX20" fmla="*/ 5938684 w 5938684"/>
                  <a:gd name="connsiteY20" fmla="*/ 5024284 h 5319252"/>
                  <a:gd name="connsiteX21" fmla="*/ 5919019 w 5938684"/>
                  <a:gd name="connsiteY21" fmla="*/ 4916129 h 5319252"/>
                  <a:gd name="connsiteX22" fmla="*/ 5909187 w 5938684"/>
                  <a:gd name="connsiteY22" fmla="*/ 4847304 h 5319252"/>
                  <a:gd name="connsiteX23" fmla="*/ 5899355 w 5938684"/>
                  <a:gd name="connsiteY23" fmla="*/ 4817807 h 5319252"/>
                  <a:gd name="connsiteX24" fmla="*/ 5889523 w 5938684"/>
                  <a:gd name="connsiteY24" fmla="*/ 4778478 h 5319252"/>
                  <a:gd name="connsiteX25" fmla="*/ 5869858 w 5938684"/>
                  <a:gd name="connsiteY25" fmla="*/ 4621162 h 5319252"/>
                  <a:gd name="connsiteX26" fmla="*/ 5850194 w 5938684"/>
                  <a:gd name="connsiteY26" fmla="*/ 4552336 h 5319252"/>
                  <a:gd name="connsiteX27" fmla="*/ 5820697 w 5938684"/>
                  <a:gd name="connsiteY27" fmla="*/ 4227871 h 5319252"/>
                  <a:gd name="connsiteX28" fmla="*/ 5810865 w 5938684"/>
                  <a:gd name="connsiteY28" fmla="*/ 3972233 h 5319252"/>
                  <a:gd name="connsiteX29" fmla="*/ 5781368 w 5938684"/>
                  <a:gd name="connsiteY29" fmla="*/ 3883742 h 5319252"/>
                  <a:gd name="connsiteX30" fmla="*/ 5771536 w 5938684"/>
                  <a:gd name="connsiteY30" fmla="*/ 3834581 h 5319252"/>
                  <a:gd name="connsiteX31" fmla="*/ 5702710 w 5938684"/>
                  <a:gd name="connsiteY31" fmla="*/ 3706762 h 5319252"/>
                  <a:gd name="connsiteX32" fmla="*/ 5692877 w 5938684"/>
                  <a:gd name="connsiteY32" fmla="*/ 3677265 h 5319252"/>
                  <a:gd name="connsiteX33" fmla="*/ 5683045 w 5938684"/>
                  <a:gd name="connsiteY33" fmla="*/ 3637936 h 5319252"/>
                  <a:gd name="connsiteX34" fmla="*/ 5653548 w 5938684"/>
                  <a:gd name="connsiteY34" fmla="*/ 3598607 h 5319252"/>
                  <a:gd name="connsiteX35" fmla="*/ 5594555 w 5938684"/>
                  <a:gd name="connsiteY35" fmla="*/ 3529781 h 5319252"/>
                  <a:gd name="connsiteX36" fmla="*/ 5535561 w 5938684"/>
                  <a:gd name="connsiteY36" fmla="*/ 3490452 h 5319252"/>
                  <a:gd name="connsiteX37" fmla="*/ 5407742 w 5938684"/>
                  <a:gd name="connsiteY37" fmla="*/ 3392129 h 5319252"/>
                  <a:gd name="connsiteX38" fmla="*/ 5338916 w 5938684"/>
                  <a:gd name="connsiteY38" fmla="*/ 3264310 h 5319252"/>
                  <a:gd name="connsiteX39" fmla="*/ 5329084 w 5938684"/>
                  <a:gd name="connsiteY39" fmla="*/ 3215149 h 5319252"/>
                  <a:gd name="connsiteX40" fmla="*/ 5319252 w 5938684"/>
                  <a:gd name="connsiteY40" fmla="*/ 2920181 h 5319252"/>
                  <a:gd name="connsiteX41" fmla="*/ 5309419 w 5938684"/>
                  <a:gd name="connsiteY41" fmla="*/ 2871020 h 5319252"/>
                  <a:gd name="connsiteX42" fmla="*/ 5289755 w 5938684"/>
                  <a:gd name="connsiteY42" fmla="*/ 2831691 h 5319252"/>
                  <a:gd name="connsiteX43" fmla="*/ 5250426 w 5938684"/>
                  <a:gd name="connsiteY43" fmla="*/ 2625213 h 5319252"/>
                  <a:gd name="connsiteX44" fmla="*/ 5220929 w 5938684"/>
                  <a:gd name="connsiteY44" fmla="*/ 2546555 h 5319252"/>
                  <a:gd name="connsiteX45" fmla="*/ 5201265 w 5938684"/>
                  <a:gd name="connsiteY45" fmla="*/ 2399071 h 5319252"/>
                  <a:gd name="connsiteX46" fmla="*/ 5181600 w 5938684"/>
                  <a:gd name="connsiteY46" fmla="*/ 2349910 h 5319252"/>
                  <a:gd name="connsiteX47" fmla="*/ 5063613 w 5938684"/>
                  <a:gd name="connsiteY47" fmla="*/ 2241755 h 5319252"/>
                  <a:gd name="connsiteX48" fmla="*/ 4945626 w 5938684"/>
                  <a:gd name="connsiteY48" fmla="*/ 2192594 h 5319252"/>
                  <a:gd name="connsiteX49" fmla="*/ 4896465 w 5938684"/>
                  <a:gd name="connsiteY49" fmla="*/ 2172929 h 5319252"/>
                  <a:gd name="connsiteX50" fmla="*/ 4788310 w 5938684"/>
                  <a:gd name="connsiteY50" fmla="*/ 2153265 h 5319252"/>
                  <a:gd name="connsiteX51" fmla="*/ 4758813 w 5938684"/>
                  <a:gd name="connsiteY51" fmla="*/ 2113936 h 5319252"/>
                  <a:gd name="connsiteX52" fmla="*/ 4729316 w 5938684"/>
                  <a:gd name="connsiteY52" fmla="*/ 2094271 h 5319252"/>
                  <a:gd name="connsiteX53" fmla="*/ 4689987 w 5938684"/>
                  <a:gd name="connsiteY53" fmla="*/ 2064775 h 5319252"/>
                  <a:gd name="connsiteX54" fmla="*/ 4640826 w 5938684"/>
                  <a:gd name="connsiteY54" fmla="*/ 2015613 h 5319252"/>
                  <a:gd name="connsiteX55" fmla="*/ 4522839 w 5938684"/>
                  <a:gd name="connsiteY55" fmla="*/ 1946787 h 5319252"/>
                  <a:gd name="connsiteX56" fmla="*/ 4404852 w 5938684"/>
                  <a:gd name="connsiteY56" fmla="*/ 1877962 h 5319252"/>
                  <a:gd name="connsiteX57" fmla="*/ 4375355 w 5938684"/>
                  <a:gd name="connsiteY57" fmla="*/ 1838633 h 5319252"/>
                  <a:gd name="connsiteX58" fmla="*/ 4336026 w 5938684"/>
                  <a:gd name="connsiteY58" fmla="*/ 1818968 h 5319252"/>
                  <a:gd name="connsiteX59" fmla="*/ 4306529 w 5938684"/>
                  <a:gd name="connsiteY59" fmla="*/ 1799304 h 5319252"/>
                  <a:gd name="connsiteX60" fmla="*/ 4227871 w 5938684"/>
                  <a:gd name="connsiteY60" fmla="*/ 1691149 h 5319252"/>
                  <a:gd name="connsiteX61" fmla="*/ 4198374 w 5938684"/>
                  <a:gd name="connsiteY61" fmla="*/ 1671484 h 5319252"/>
                  <a:gd name="connsiteX62" fmla="*/ 4168877 w 5938684"/>
                  <a:gd name="connsiteY62" fmla="*/ 1602658 h 5319252"/>
                  <a:gd name="connsiteX63" fmla="*/ 4139381 w 5938684"/>
                  <a:gd name="connsiteY63" fmla="*/ 1573162 h 5319252"/>
                  <a:gd name="connsiteX64" fmla="*/ 4090219 w 5938684"/>
                  <a:gd name="connsiteY64" fmla="*/ 1514168 h 5319252"/>
                  <a:gd name="connsiteX65" fmla="*/ 4050890 w 5938684"/>
                  <a:gd name="connsiteY65" fmla="*/ 1474839 h 5319252"/>
                  <a:gd name="connsiteX66" fmla="*/ 3972232 w 5938684"/>
                  <a:gd name="connsiteY66" fmla="*/ 1356852 h 5319252"/>
                  <a:gd name="connsiteX67" fmla="*/ 3942736 w 5938684"/>
                  <a:gd name="connsiteY67" fmla="*/ 1327355 h 5319252"/>
                  <a:gd name="connsiteX68" fmla="*/ 3903407 w 5938684"/>
                  <a:gd name="connsiteY68" fmla="*/ 1258529 h 5319252"/>
                  <a:gd name="connsiteX69" fmla="*/ 3834581 w 5938684"/>
                  <a:gd name="connsiteY69" fmla="*/ 1140542 h 5319252"/>
                  <a:gd name="connsiteX70" fmla="*/ 3805084 w 5938684"/>
                  <a:gd name="connsiteY70" fmla="*/ 1091381 h 5319252"/>
                  <a:gd name="connsiteX71" fmla="*/ 3785419 w 5938684"/>
                  <a:gd name="connsiteY71" fmla="*/ 1061884 h 5319252"/>
                  <a:gd name="connsiteX72" fmla="*/ 3746090 w 5938684"/>
                  <a:gd name="connsiteY72" fmla="*/ 993058 h 5319252"/>
                  <a:gd name="connsiteX73" fmla="*/ 3726426 w 5938684"/>
                  <a:gd name="connsiteY73" fmla="*/ 894736 h 5319252"/>
                  <a:gd name="connsiteX74" fmla="*/ 3696929 w 5938684"/>
                  <a:gd name="connsiteY74" fmla="*/ 776749 h 5319252"/>
                  <a:gd name="connsiteX75" fmla="*/ 3667432 w 5938684"/>
                  <a:gd name="connsiteY75" fmla="*/ 717755 h 5319252"/>
                  <a:gd name="connsiteX76" fmla="*/ 3647768 w 5938684"/>
                  <a:gd name="connsiteY76" fmla="*/ 668594 h 5319252"/>
                  <a:gd name="connsiteX77" fmla="*/ 3559277 w 5938684"/>
                  <a:gd name="connsiteY77" fmla="*/ 629265 h 5319252"/>
                  <a:gd name="connsiteX78" fmla="*/ 3382297 w 5938684"/>
                  <a:gd name="connsiteY78" fmla="*/ 589936 h 5319252"/>
                  <a:gd name="connsiteX79" fmla="*/ 3333136 w 5938684"/>
                  <a:gd name="connsiteY79" fmla="*/ 570271 h 5319252"/>
                  <a:gd name="connsiteX80" fmla="*/ 3283974 w 5938684"/>
                  <a:gd name="connsiteY80" fmla="*/ 560439 h 5319252"/>
                  <a:gd name="connsiteX81" fmla="*/ 3106994 w 5938684"/>
                  <a:gd name="connsiteY81" fmla="*/ 501446 h 5319252"/>
                  <a:gd name="connsiteX82" fmla="*/ 3067665 w 5938684"/>
                  <a:gd name="connsiteY82" fmla="*/ 491613 h 5319252"/>
                  <a:gd name="connsiteX83" fmla="*/ 2998839 w 5938684"/>
                  <a:gd name="connsiteY83" fmla="*/ 471949 h 5319252"/>
                  <a:gd name="connsiteX84" fmla="*/ 2792361 w 5938684"/>
                  <a:gd name="connsiteY84" fmla="*/ 462117 h 5319252"/>
                  <a:gd name="connsiteX85" fmla="*/ 2762865 w 5938684"/>
                  <a:gd name="connsiteY85" fmla="*/ 452284 h 5319252"/>
                  <a:gd name="connsiteX86" fmla="*/ 2703871 w 5938684"/>
                  <a:gd name="connsiteY86" fmla="*/ 442452 h 5319252"/>
                  <a:gd name="connsiteX87" fmla="*/ 2664542 w 5938684"/>
                  <a:gd name="connsiteY87" fmla="*/ 422787 h 5319252"/>
                  <a:gd name="connsiteX88" fmla="*/ 2576052 w 5938684"/>
                  <a:gd name="connsiteY88" fmla="*/ 412955 h 5319252"/>
                  <a:gd name="connsiteX89" fmla="*/ 2507226 w 5938684"/>
                  <a:gd name="connsiteY89" fmla="*/ 393291 h 5319252"/>
                  <a:gd name="connsiteX90" fmla="*/ 1956619 w 5938684"/>
                  <a:gd name="connsiteY90" fmla="*/ 412955 h 5319252"/>
                  <a:gd name="connsiteX91" fmla="*/ 1514168 w 5938684"/>
                  <a:gd name="connsiteY91" fmla="*/ 403123 h 5319252"/>
                  <a:gd name="connsiteX92" fmla="*/ 1425677 w 5938684"/>
                  <a:gd name="connsiteY92" fmla="*/ 373626 h 5319252"/>
                  <a:gd name="connsiteX93" fmla="*/ 1278194 w 5938684"/>
                  <a:gd name="connsiteY93" fmla="*/ 334297 h 5319252"/>
                  <a:gd name="connsiteX94" fmla="*/ 1140542 w 5938684"/>
                  <a:gd name="connsiteY94" fmla="*/ 275304 h 5319252"/>
                  <a:gd name="connsiteX95" fmla="*/ 1032387 w 5938684"/>
                  <a:gd name="connsiteY95" fmla="*/ 255639 h 5319252"/>
                  <a:gd name="connsiteX96" fmla="*/ 924232 w 5938684"/>
                  <a:gd name="connsiteY96" fmla="*/ 235975 h 5319252"/>
                  <a:gd name="connsiteX97" fmla="*/ 855407 w 5938684"/>
                  <a:gd name="connsiteY97" fmla="*/ 206478 h 5319252"/>
                  <a:gd name="connsiteX98" fmla="*/ 786581 w 5938684"/>
                  <a:gd name="connsiteY98" fmla="*/ 196646 h 5319252"/>
                  <a:gd name="connsiteX99" fmla="*/ 599768 w 5938684"/>
                  <a:gd name="connsiteY99" fmla="*/ 147484 h 5319252"/>
                  <a:gd name="connsiteX100" fmla="*/ 550607 w 5938684"/>
                  <a:gd name="connsiteY100" fmla="*/ 137652 h 5319252"/>
                  <a:gd name="connsiteX101" fmla="*/ 471948 w 5938684"/>
                  <a:gd name="connsiteY101" fmla="*/ 78658 h 5319252"/>
                  <a:gd name="connsiteX102" fmla="*/ 186813 w 5938684"/>
                  <a:gd name="connsiteY102" fmla="*/ 39329 h 5319252"/>
                  <a:gd name="connsiteX103" fmla="*/ 49161 w 5938684"/>
                  <a:gd name="connsiteY103" fmla="*/ 19665 h 5319252"/>
                  <a:gd name="connsiteX104" fmla="*/ 0 w 5938684"/>
                  <a:gd name="connsiteY104" fmla="*/ 0 h 531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938684" h="5319252">
                    <a:moveTo>
                      <a:pt x="4572000" y="4984955"/>
                    </a:moveTo>
                    <a:cubicBezTo>
                      <a:pt x="4588387" y="4988232"/>
                      <a:pt x="4606990" y="4985930"/>
                      <a:pt x="4621161" y="4994787"/>
                    </a:cubicBezTo>
                    <a:cubicBezTo>
                      <a:pt x="4635057" y="5003472"/>
                      <a:pt x="4639867" y="5021784"/>
                      <a:pt x="4650658" y="5034117"/>
                    </a:cubicBezTo>
                    <a:cubicBezTo>
                      <a:pt x="4662867" y="5048070"/>
                      <a:pt x="4675744" y="5061577"/>
                      <a:pt x="4689987" y="5073446"/>
                    </a:cubicBezTo>
                    <a:cubicBezTo>
                      <a:pt x="4737345" y="5112911"/>
                      <a:pt x="4772127" y="5139731"/>
                      <a:pt x="4827639" y="5161936"/>
                    </a:cubicBezTo>
                    <a:cubicBezTo>
                      <a:pt x="4848591" y="5170317"/>
                      <a:pt x="4909282" y="5178820"/>
                      <a:pt x="4925961" y="5181600"/>
                    </a:cubicBezTo>
                    <a:cubicBezTo>
                      <a:pt x="4985739" y="5221453"/>
                      <a:pt x="4922224" y="5183886"/>
                      <a:pt x="4994787" y="5211097"/>
                    </a:cubicBezTo>
                    <a:cubicBezTo>
                      <a:pt x="5008511" y="5216243"/>
                      <a:pt x="5020211" y="5226127"/>
                      <a:pt x="5034116" y="5230762"/>
                    </a:cubicBezTo>
                    <a:cubicBezTo>
                      <a:pt x="5059755" y="5239308"/>
                      <a:pt x="5086943" y="5242478"/>
                      <a:pt x="5112774" y="5250426"/>
                    </a:cubicBezTo>
                    <a:cubicBezTo>
                      <a:pt x="5129643" y="5255617"/>
                      <a:pt x="5144589" y="5266838"/>
                      <a:pt x="5161936" y="5270091"/>
                    </a:cubicBezTo>
                    <a:cubicBezTo>
                      <a:pt x="5197516" y="5276762"/>
                      <a:pt x="5234039" y="5276646"/>
                      <a:pt x="5270090" y="5279923"/>
                    </a:cubicBezTo>
                    <a:cubicBezTo>
                      <a:pt x="5283200" y="5283200"/>
                      <a:pt x="5296766" y="5285010"/>
                      <a:pt x="5309419" y="5289755"/>
                    </a:cubicBezTo>
                    <a:cubicBezTo>
                      <a:pt x="5323143" y="5294901"/>
                      <a:pt x="5334466" y="5306124"/>
                      <a:pt x="5348748" y="5309420"/>
                    </a:cubicBezTo>
                    <a:cubicBezTo>
                      <a:pt x="5377666" y="5316094"/>
                      <a:pt x="5407742" y="5315975"/>
                      <a:pt x="5437239" y="5319252"/>
                    </a:cubicBezTo>
                    <a:cubicBezTo>
                      <a:pt x="5519174" y="5312697"/>
                      <a:pt x="5601966" y="5313100"/>
                      <a:pt x="5683045" y="5299587"/>
                    </a:cubicBezTo>
                    <a:cubicBezTo>
                      <a:pt x="5701896" y="5296445"/>
                      <a:pt x="5716551" y="5281050"/>
                      <a:pt x="5732207" y="5270091"/>
                    </a:cubicBezTo>
                    <a:cubicBezTo>
                      <a:pt x="5860397" y="5180360"/>
                      <a:pt x="5704995" y="5276586"/>
                      <a:pt x="5830529" y="5201265"/>
                    </a:cubicBezTo>
                    <a:cubicBezTo>
                      <a:pt x="5837084" y="5191433"/>
                      <a:pt x="5842504" y="5180740"/>
                      <a:pt x="5850194" y="5171768"/>
                    </a:cubicBezTo>
                    <a:cubicBezTo>
                      <a:pt x="5879226" y="5137898"/>
                      <a:pt x="5891128" y="5139060"/>
                      <a:pt x="5909187" y="5102942"/>
                    </a:cubicBezTo>
                    <a:cubicBezTo>
                      <a:pt x="5913822" y="5093672"/>
                      <a:pt x="5915380" y="5083150"/>
                      <a:pt x="5919019" y="5073446"/>
                    </a:cubicBezTo>
                    <a:cubicBezTo>
                      <a:pt x="5925216" y="5056920"/>
                      <a:pt x="5932129" y="5040671"/>
                      <a:pt x="5938684" y="5024284"/>
                    </a:cubicBezTo>
                    <a:cubicBezTo>
                      <a:pt x="5932129" y="4988232"/>
                      <a:pt x="5925043" y="4952273"/>
                      <a:pt x="5919019" y="4916129"/>
                    </a:cubicBezTo>
                    <a:cubicBezTo>
                      <a:pt x="5915209" y="4893270"/>
                      <a:pt x="5913732" y="4870029"/>
                      <a:pt x="5909187" y="4847304"/>
                    </a:cubicBezTo>
                    <a:cubicBezTo>
                      <a:pt x="5907154" y="4837141"/>
                      <a:pt x="5902202" y="4827772"/>
                      <a:pt x="5899355" y="4817807"/>
                    </a:cubicBezTo>
                    <a:cubicBezTo>
                      <a:pt x="5895643" y="4804814"/>
                      <a:pt x="5892800" y="4791588"/>
                      <a:pt x="5889523" y="4778478"/>
                    </a:cubicBezTo>
                    <a:cubicBezTo>
                      <a:pt x="5882745" y="4710705"/>
                      <a:pt x="5882055" y="4682148"/>
                      <a:pt x="5869858" y="4621162"/>
                    </a:cubicBezTo>
                    <a:cubicBezTo>
                      <a:pt x="5863685" y="4590297"/>
                      <a:pt x="5859565" y="4580449"/>
                      <a:pt x="5850194" y="4552336"/>
                    </a:cubicBezTo>
                    <a:cubicBezTo>
                      <a:pt x="5833664" y="4420105"/>
                      <a:pt x="5831584" y="4412948"/>
                      <a:pt x="5820697" y="4227871"/>
                    </a:cubicBezTo>
                    <a:cubicBezTo>
                      <a:pt x="5815690" y="4142742"/>
                      <a:pt x="5816538" y="4057320"/>
                      <a:pt x="5810865" y="3972233"/>
                    </a:cubicBezTo>
                    <a:cubicBezTo>
                      <a:pt x="5808709" y="3939894"/>
                      <a:pt x="5790432" y="3913957"/>
                      <a:pt x="5781368" y="3883742"/>
                    </a:cubicBezTo>
                    <a:cubicBezTo>
                      <a:pt x="5776566" y="3867735"/>
                      <a:pt x="5777535" y="3850179"/>
                      <a:pt x="5771536" y="3834581"/>
                    </a:cubicBezTo>
                    <a:cubicBezTo>
                      <a:pt x="5733549" y="3735815"/>
                      <a:pt x="5740843" y="3783025"/>
                      <a:pt x="5702710" y="3706762"/>
                    </a:cubicBezTo>
                    <a:cubicBezTo>
                      <a:pt x="5698075" y="3697492"/>
                      <a:pt x="5695724" y="3687230"/>
                      <a:pt x="5692877" y="3677265"/>
                    </a:cubicBezTo>
                    <a:cubicBezTo>
                      <a:pt x="5689165" y="3664272"/>
                      <a:pt x="5689088" y="3650022"/>
                      <a:pt x="5683045" y="3637936"/>
                    </a:cubicBezTo>
                    <a:cubicBezTo>
                      <a:pt x="5675716" y="3623279"/>
                      <a:pt x="5663380" y="3611717"/>
                      <a:pt x="5653548" y="3598607"/>
                    </a:cubicBezTo>
                    <a:cubicBezTo>
                      <a:pt x="5636082" y="3546207"/>
                      <a:pt x="5653830" y="3581646"/>
                      <a:pt x="5594555" y="3529781"/>
                    </a:cubicBezTo>
                    <a:cubicBezTo>
                      <a:pt x="5549232" y="3490123"/>
                      <a:pt x="5584583" y="3506792"/>
                      <a:pt x="5535561" y="3490452"/>
                    </a:cubicBezTo>
                    <a:cubicBezTo>
                      <a:pt x="5512117" y="3473706"/>
                      <a:pt x="5428279" y="3416400"/>
                      <a:pt x="5407742" y="3392129"/>
                    </a:cubicBezTo>
                    <a:cubicBezTo>
                      <a:pt x="5367792" y="3344915"/>
                      <a:pt x="5359467" y="3315686"/>
                      <a:pt x="5338916" y="3264310"/>
                    </a:cubicBezTo>
                    <a:cubicBezTo>
                      <a:pt x="5335639" y="3247923"/>
                      <a:pt x="5330037" y="3231833"/>
                      <a:pt x="5329084" y="3215149"/>
                    </a:cubicBezTo>
                    <a:cubicBezTo>
                      <a:pt x="5323472" y="3116932"/>
                      <a:pt x="5324865" y="3018398"/>
                      <a:pt x="5319252" y="2920181"/>
                    </a:cubicBezTo>
                    <a:cubicBezTo>
                      <a:pt x="5318299" y="2903497"/>
                      <a:pt x="5314704" y="2886874"/>
                      <a:pt x="5309419" y="2871020"/>
                    </a:cubicBezTo>
                    <a:cubicBezTo>
                      <a:pt x="5304784" y="2857115"/>
                      <a:pt x="5296310" y="2844801"/>
                      <a:pt x="5289755" y="2831691"/>
                    </a:cubicBezTo>
                    <a:cubicBezTo>
                      <a:pt x="5276645" y="2762865"/>
                      <a:pt x="5276448" y="2690265"/>
                      <a:pt x="5250426" y="2625213"/>
                    </a:cubicBezTo>
                    <a:cubicBezTo>
                      <a:pt x="5226912" y="2566429"/>
                      <a:pt x="5236342" y="2592796"/>
                      <a:pt x="5220929" y="2546555"/>
                    </a:cubicBezTo>
                    <a:cubicBezTo>
                      <a:pt x="5213272" y="2454664"/>
                      <a:pt x="5222780" y="2456443"/>
                      <a:pt x="5201265" y="2399071"/>
                    </a:cubicBezTo>
                    <a:cubicBezTo>
                      <a:pt x="5195068" y="2382545"/>
                      <a:pt x="5192361" y="2363899"/>
                      <a:pt x="5181600" y="2349910"/>
                    </a:cubicBezTo>
                    <a:cubicBezTo>
                      <a:pt x="5173983" y="2340008"/>
                      <a:pt x="5096089" y="2257993"/>
                      <a:pt x="5063613" y="2241755"/>
                    </a:cubicBezTo>
                    <a:cubicBezTo>
                      <a:pt x="5025505" y="2222701"/>
                      <a:pt x="4985023" y="2208816"/>
                      <a:pt x="4945626" y="2192594"/>
                    </a:cubicBezTo>
                    <a:cubicBezTo>
                      <a:pt x="4929306" y="2185874"/>
                      <a:pt x="4913772" y="2176390"/>
                      <a:pt x="4896465" y="2172929"/>
                    </a:cubicBezTo>
                    <a:cubicBezTo>
                      <a:pt x="4827755" y="2159187"/>
                      <a:pt x="4863787" y="2165844"/>
                      <a:pt x="4788310" y="2153265"/>
                    </a:cubicBezTo>
                    <a:cubicBezTo>
                      <a:pt x="4778478" y="2140155"/>
                      <a:pt x="4770400" y="2125523"/>
                      <a:pt x="4758813" y="2113936"/>
                    </a:cubicBezTo>
                    <a:cubicBezTo>
                      <a:pt x="4750457" y="2105580"/>
                      <a:pt x="4738932" y="2101139"/>
                      <a:pt x="4729316" y="2094271"/>
                    </a:cubicBezTo>
                    <a:cubicBezTo>
                      <a:pt x="4715981" y="2084746"/>
                      <a:pt x="4702235" y="2075662"/>
                      <a:pt x="4689987" y="2064775"/>
                    </a:cubicBezTo>
                    <a:cubicBezTo>
                      <a:pt x="4672666" y="2049378"/>
                      <a:pt x="4659759" y="2028978"/>
                      <a:pt x="4640826" y="2015613"/>
                    </a:cubicBezTo>
                    <a:cubicBezTo>
                      <a:pt x="4603628" y="1989356"/>
                      <a:pt x="4560723" y="1972043"/>
                      <a:pt x="4522839" y="1946787"/>
                    </a:cubicBezTo>
                    <a:cubicBezTo>
                      <a:pt x="4445552" y="1895263"/>
                      <a:pt x="4484984" y="1918027"/>
                      <a:pt x="4404852" y="1877962"/>
                    </a:cubicBezTo>
                    <a:cubicBezTo>
                      <a:pt x="4395020" y="1864852"/>
                      <a:pt x="4387797" y="1849298"/>
                      <a:pt x="4375355" y="1838633"/>
                    </a:cubicBezTo>
                    <a:cubicBezTo>
                      <a:pt x="4364227" y="1829094"/>
                      <a:pt x="4348752" y="1826240"/>
                      <a:pt x="4336026" y="1818968"/>
                    </a:cubicBezTo>
                    <a:cubicBezTo>
                      <a:pt x="4325766" y="1813105"/>
                      <a:pt x="4316361" y="1805859"/>
                      <a:pt x="4306529" y="1799304"/>
                    </a:cubicBezTo>
                    <a:cubicBezTo>
                      <a:pt x="4286017" y="1768536"/>
                      <a:pt x="4254919" y="1718197"/>
                      <a:pt x="4227871" y="1691149"/>
                    </a:cubicBezTo>
                    <a:cubicBezTo>
                      <a:pt x="4219515" y="1682793"/>
                      <a:pt x="4208206" y="1678039"/>
                      <a:pt x="4198374" y="1671484"/>
                    </a:cubicBezTo>
                    <a:cubicBezTo>
                      <a:pt x="4188542" y="1648542"/>
                      <a:pt x="4181719" y="1624061"/>
                      <a:pt x="4168877" y="1602658"/>
                    </a:cubicBezTo>
                    <a:cubicBezTo>
                      <a:pt x="4161723" y="1590735"/>
                      <a:pt x="4148619" y="1583554"/>
                      <a:pt x="4139381" y="1573162"/>
                    </a:cubicBezTo>
                    <a:cubicBezTo>
                      <a:pt x="4122375" y="1554030"/>
                      <a:pt x="4107343" y="1533195"/>
                      <a:pt x="4090219" y="1514168"/>
                    </a:cubicBezTo>
                    <a:cubicBezTo>
                      <a:pt x="4077816" y="1500387"/>
                      <a:pt x="4063207" y="1488696"/>
                      <a:pt x="4050890" y="1474839"/>
                    </a:cubicBezTo>
                    <a:cubicBezTo>
                      <a:pt x="3976221" y="1390836"/>
                      <a:pt x="4045687" y="1461789"/>
                      <a:pt x="3972232" y="1356852"/>
                    </a:cubicBezTo>
                    <a:cubicBezTo>
                      <a:pt x="3964258" y="1345461"/>
                      <a:pt x="3952568" y="1337187"/>
                      <a:pt x="3942736" y="1327355"/>
                    </a:cubicBezTo>
                    <a:cubicBezTo>
                      <a:pt x="3923418" y="1269405"/>
                      <a:pt x="3945925" y="1326557"/>
                      <a:pt x="3903407" y="1258529"/>
                    </a:cubicBezTo>
                    <a:cubicBezTo>
                      <a:pt x="3879276" y="1219918"/>
                      <a:pt x="3857666" y="1179787"/>
                      <a:pt x="3834581" y="1140542"/>
                    </a:cubicBezTo>
                    <a:cubicBezTo>
                      <a:pt x="3824892" y="1124070"/>
                      <a:pt x="3815685" y="1107282"/>
                      <a:pt x="3805084" y="1091381"/>
                    </a:cubicBezTo>
                    <a:lnTo>
                      <a:pt x="3785419" y="1061884"/>
                    </a:lnTo>
                    <a:cubicBezTo>
                      <a:pt x="3759565" y="958463"/>
                      <a:pt x="3798159" y="1084179"/>
                      <a:pt x="3746090" y="993058"/>
                    </a:cubicBezTo>
                    <a:cubicBezTo>
                      <a:pt x="3739063" y="980761"/>
                      <a:pt x="3727208" y="898646"/>
                      <a:pt x="3726426" y="894736"/>
                    </a:cubicBezTo>
                    <a:cubicBezTo>
                      <a:pt x="3723915" y="882180"/>
                      <a:pt x="3709661" y="805396"/>
                      <a:pt x="3696929" y="776749"/>
                    </a:cubicBezTo>
                    <a:cubicBezTo>
                      <a:pt x="3688000" y="756658"/>
                      <a:pt x="3676530" y="737770"/>
                      <a:pt x="3667432" y="717755"/>
                    </a:cubicBezTo>
                    <a:cubicBezTo>
                      <a:pt x="3660129" y="701688"/>
                      <a:pt x="3658026" y="682956"/>
                      <a:pt x="3647768" y="668594"/>
                    </a:cubicBezTo>
                    <a:cubicBezTo>
                      <a:pt x="3633160" y="648142"/>
                      <a:pt x="3573112" y="633877"/>
                      <a:pt x="3559277" y="629265"/>
                    </a:cubicBezTo>
                    <a:cubicBezTo>
                      <a:pt x="3462452" y="596990"/>
                      <a:pt x="3520743" y="613010"/>
                      <a:pt x="3382297" y="589936"/>
                    </a:cubicBezTo>
                    <a:cubicBezTo>
                      <a:pt x="3365910" y="583381"/>
                      <a:pt x="3350041" y="575343"/>
                      <a:pt x="3333136" y="570271"/>
                    </a:cubicBezTo>
                    <a:cubicBezTo>
                      <a:pt x="3317129" y="565469"/>
                      <a:pt x="3299491" y="566646"/>
                      <a:pt x="3283974" y="560439"/>
                    </a:cubicBezTo>
                    <a:cubicBezTo>
                      <a:pt x="3117669" y="493918"/>
                      <a:pt x="3253993" y="519820"/>
                      <a:pt x="3106994" y="501446"/>
                    </a:cubicBezTo>
                    <a:cubicBezTo>
                      <a:pt x="3093884" y="498168"/>
                      <a:pt x="3080702" y="495169"/>
                      <a:pt x="3067665" y="491613"/>
                    </a:cubicBezTo>
                    <a:cubicBezTo>
                      <a:pt x="3044646" y="485335"/>
                      <a:pt x="3022563" y="474491"/>
                      <a:pt x="2998839" y="471949"/>
                    </a:cubicBezTo>
                    <a:cubicBezTo>
                      <a:pt x="2930327" y="464609"/>
                      <a:pt x="2861187" y="465394"/>
                      <a:pt x="2792361" y="462117"/>
                    </a:cubicBezTo>
                    <a:cubicBezTo>
                      <a:pt x="2782529" y="458839"/>
                      <a:pt x="2772982" y="454532"/>
                      <a:pt x="2762865" y="452284"/>
                    </a:cubicBezTo>
                    <a:cubicBezTo>
                      <a:pt x="2743404" y="447959"/>
                      <a:pt x="2722966" y="448181"/>
                      <a:pt x="2703871" y="442452"/>
                    </a:cubicBezTo>
                    <a:cubicBezTo>
                      <a:pt x="2689832" y="438240"/>
                      <a:pt x="2678824" y="426083"/>
                      <a:pt x="2664542" y="422787"/>
                    </a:cubicBezTo>
                    <a:cubicBezTo>
                      <a:pt x="2635624" y="416114"/>
                      <a:pt x="2605549" y="416232"/>
                      <a:pt x="2576052" y="412955"/>
                    </a:cubicBezTo>
                    <a:cubicBezTo>
                      <a:pt x="2553110" y="406400"/>
                      <a:pt x="2531082" y="393750"/>
                      <a:pt x="2507226" y="393291"/>
                    </a:cubicBezTo>
                    <a:cubicBezTo>
                      <a:pt x="2208728" y="387551"/>
                      <a:pt x="2167482" y="393786"/>
                      <a:pt x="1956619" y="412955"/>
                    </a:cubicBezTo>
                    <a:lnTo>
                      <a:pt x="1514168" y="403123"/>
                    </a:lnTo>
                    <a:cubicBezTo>
                      <a:pt x="1489517" y="402117"/>
                      <a:pt x="1445851" y="381191"/>
                      <a:pt x="1425677" y="373626"/>
                    </a:cubicBezTo>
                    <a:cubicBezTo>
                      <a:pt x="1346781" y="344040"/>
                      <a:pt x="1449032" y="393433"/>
                      <a:pt x="1278194" y="334297"/>
                    </a:cubicBezTo>
                    <a:cubicBezTo>
                      <a:pt x="1231020" y="317968"/>
                      <a:pt x="1189657" y="284234"/>
                      <a:pt x="1140542" y="275304"/>
                    </a:cubicBezTo>
                    <a:lnTo>
                      <a:pt x="1032387" y="255639"/>
                    </a:lnTo>
                    <a:cubicBezTo>
                      <a:pt x="926690" y="238023"/>
                      <a:pt x="999743" y="254852"/>
                      <a:pt x="924232" y="235975"/>
                    </a:cubicBezTo>
                    <a:cubicBezTo>
                      <a:pt x="902913" y="225315"/>
                      <a:pt x="879519" y="211300"/>
                      <a:pt x="855407" y="206478"/>
                    </a:cubicBezTo>
                    <a:cubicBezTo>
                      <a:pt x="832682" y="201933"/>
                      <a:pt x="809162" y="201857"/>
                      <a:pt x="786581" y="196646"/>
                    </a:cubicBezTo>
                    <a:cubicBezTo>
                      <a:pt x="723839" y="182167"/>
                      <a:pt x="662909" y="160112"/>
                      <a:pt x="599768" y="147484"/>
                    </a:cubicBezTo>
                    <a:lnTo>
                      <a:pt x="550607" y="137652"/>
                    </a:lnTo>
                    <a:cubicBezTo>
                      <a:pt x="547817" y="135420"/>
                      <a:pt x="487599" y="84918"/>
                      <a:pt x="471948" y="78658"/>
                    </a:cubicBezTo>
                    <a:cubicBezTo>
                      <a:pt x="383853" y="43420"/>
                      <a:pt x="274117" y="48059"/>
                      <a:pt x="186813" y="39329"/>
                    </a:cubicBezTo>
                    <a:cubicBezTo>
                      <a:pt x="125286" y="33176"/>
                      <a:pt x="106369" y="29199"/>
                      <a:pt x="49161" y="19665"/>
                    </a:cubicBezTo>
                    <a:lnTo>
                      <a:pt x="0" y="0"/>
                    </a:lnTo>
                  </a:path>
                </a:pathLst>
              </a:custGeom>
              <a:ln w="28575">
                <a:solidFill>
                  <a:srgbClr val="92D050">
                    <a:alpha val="70000"/>
                  </a:srgb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grpSp>
        <p:sp>
          <p:nvSpPr>
            <p:cNvPr id="2" name="Isosceles Triangle 1">
              <a:extLst>
                <a:ext uri="{FF2B5EF4-FFF2-40B4-BE49-F238E27FC236}">
                  <a16:creationId xmlns:a16="http://schemas.microsoft.com/office/drawing/2014/main" id="{DF72FEA1-8372-3A81-0372-10A7B035EA27}"/>
                </a:ext>
              </a:extLst>
            </p:cNvPr>
            <p:cNvSpPr/>
            <p:nvPr/>
          </p:nvSpPr>
          <p:spPr>
            <a:xfrm>
              <a:off x="1186404" y="644433"/>
              <a:ext cx="185196" cy="128654"/>
            </a:xfrm>
            <a:prstGeom prst="triangl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76799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8543925" cy="773087"/>
          </a:xfrm>
        </p:spPr>
        <p:txBody>
          <a:bodyPr/>
          <a:lstStyle/>
          <a:p>
            <a:r>
              <a:rPr lang="en-US" b="0" dirty="0"/>
              <a:t>M</a:t>
            </a:r>
            <a:r>
              <a:rPr lang="en-GB" b="0" dirty="0"/>
              <a:t>ap in Detail</a:t>
            </a:r>
          </a:p>
        </p:txBody>
      </p:sp>
      <p:grpSp>
        <p:nvGrpSpPr>
          <p:cNvPr id="7" name="Group 6">
            <a:extLst>
              <a:ext uri="{FF2B5EF4-FFF2-40B4-BE49-F238E27FC236}">
                <a16:creationId xmlns:a16="http://schemas.microsoft.com/office/drawing/2014/main" id="{EC34F729-E5C9-703D-A822-14C2396D3FF5}"/>
              </a:ext>
            </a:extLst>
          </p:cNvPr>
          <p:cNvGrpSpPr/>
          <p:nvPr/>
        </p:nvGrpSpPr>
        <p:grpSpPr>
          <a:xfrm>
            <a:off x="609600" y="567332"/>
            <a:ext cx="8382000" cy="6214467"/>
            <a:chOff x="609600" y="567332"/>
            <a:chExt cx="8382000" cy="6214467"/>
          </a:xfrm>
        </p:grpSpPr>
        <p:grpSp>
          <p:nvGrpSpPr>
            <p:cNvPr id="11" name="Group 10">
              <a:extLst>
                <a:ext uri="{FF2B5EF4-FFF2-40B4-BE49-F238E27FC236}">
                  <a16:creationId xmlns:a16="http://schemas.microsoft.com/office/drawing/2014/main" id="{BDA7B68C-5609-0627-1094-3E1DE7223683}"/>
                </a:ext>
              </a:extLst>
            </p:cNvPr>
            <p:cNvGrpSpPr/>
            <p:nvPr/>
          </p:nvGrpSpPr>
          <p:grpSpPr>
            <a:xfrm>
              <a:off x="609600" y="567332"/>
              <a:ext cx="8382000" cy="6214467"/>
              <a:chOff x="838200" y="749162"/>
              <a:chExt cx="8153400" cy="5947682"/>
            </a:xfrm>
          </p:grpSpPr>
          <p:pic>
            <p:nvPicPr>
              <p:cNvPr id="5" name="Picture 4">
                <a:extLst>
                  <a:ext uri="{FF2B5EF4-FFF2-40B4-BE49-F238E27FC236}">
                    <a16:creationId xmlns:a16="http://schemas.microsoft.com/office/drawing/2014/main" id="{92342E30-5504-AC84-BD1C-19FC2169CAEF}"/>
                  </a:ext>
                </a:extLst>
              </p:cNvPr>
              <p:cNvPicPr>
                <a:picLocks noChangeAspect="1"/>
              </p:cNvPicPr>
              <p:nvPr/>
            </p:nvPicPr>
            <p:blipFill>
              <a:blip r:embed="rId3"/>
              <a:stretch>
                <a:fillRect/>
              </a:stretch>
            </p:blipFill>
            <p:spPr>
              <a:xfrm>
                <a:off x="838200" y="749162"/>
                <a:ext cx="8153400" cy="5947682"/>
              </a:xfrm>
              <a:prstGeom prst="rect">
                <a:avLst/>
              </a:prstGeom>
            </p:spPr>
          </p:pic>
          <p:sp>
            <p:nvSpPr>
              <p:cNvPr id="10" name="Freeform: Shape 9">
                <a:extLst>
                  <a:ext uri="{FF2B5EF4-FFF2-40B4-BE49-F238E27FC236}">
                    <a16:creationId xmlns:a16="http://schemas.microsoft.com/office/drawing/2014/main" id="{2225F70B-D202-07F5-52A3-2588B5AA9E05}"/>
                  </a:ext>
                </a:extLst>
              </p:cNvPr>
              <p:cNvSpPr/>
              <p:nvPr/>
            </p:nvSpPr>
            <p:spPr>
              <a:xfrm>
                <a:off x="2703101" y="1504335"/>
                <a:ext cx="6234422" cy="5161936"/>
              </a:xfrm>
              <a:custGeom>
                <a:avLst/>
                <a:gdLst>
                  <a:gd name="connsiteX0" fmla="*/ 6234422 w 6234422"/>
                  <a:gd name="connsiteY0" fmla="*/ 5142271 h 5161936"/>
                  <a:gd name="connsiteX1" fmla="*/ 6165596 w 6234422"/>
                  <a:gd name="connsiteY1" fmla="*/ 5122607 h 5161936"/>
                  <a:gd name="connsiteX2" fmla="*/ 6136099 w 6234422"/>
                  <a:gd name="connsiteY2" fmla="*/ 5112775 h 5161936"/>
                  <a:gd name="connsiteX3" fmla="*/ 6067273 w 6234422"/>
                  <a:gd name="connsiteY3" fmla="*/ 5093110 h 5161936"/>
                  <a:gd name="connsiteX4" fmla="*/ 6008280 w 6234422"/>
                  <a:gd name="connsiteY4" fmla="*/ 5073446 h 5161936"/>
                  <a:gd name="connsiteX5" fmla="*/ 5939454 w 6234422"/>
                  <a:gd name="connsiteY5" fmla="*/ 5063613 h 5161936"/>
                  <a:gd name="connsiteX6" fmla="*/ 5860796 w 6234422"/>
                  <a:gd name="connsiteY6" fmla="*/ 5034117 h 5161936"/>
                  <a:gd name="connsiteX7" fmla="*/ 5821467 w 6234422"/>
                  <a:gd name="connsiteY7" fmla="*/ 5014452 h 5161936"/>
                  <a:gd name="connsiteX8" fmla="*/ 5762473 w 6234422"/>
                  <a:gd name="connsiteY8" fmla="*/ 4994788 h 5161936"/>
                  <a:gd name="connsiteX9" fmla="*/ 5732976 w 6234422"/>
                  <a:gd name="connsiteY9" fmla="*/ 4975123 h 5161936"/>
                  <a:gd name="connsiteX10" fmla="*/ 5585493 w 6234422"/>
                  <a:gd name="connsiteY10" fmla="*/ 4945626 h 5161936"/>
                  <a:gd name="connsiteX11" fmla="*/ 5447841 w 6234422"/>
                  <a:gd name="connsiteY11" fmla="*/ 4896465 h 5161936"/>
                  <a:gd name="connsiteX12" fmla="*/ 5369183 w 6234422"/>
                  <a:gd name="connsiteY12" fmla="*/ 4876800 h 5161936"/>
                  <a:gd name="connsiteX13" fmla="*/ 5300357 w 6234422"/>
                  <a:gd name="connsiteY13" fmla="*/ 4837471 h 5161936"/>
                  <a:gd name="connsiteX14" fmla="*/ 5221699 w 6234422"/>
                  <a:gd name="connsiteY14" fmla="*/ 4798142 h 5161936"/>
                  <a:gd name="connsiteX15" fmla="*/ 5192202 w 6234422"/>
                  <a:gd name="connsiteY15" fmla="*/ 4768646 h 5161936"/>
                  <a:gd name="connsiteX16" fmla="*/ 5123376 w 6234422"/>
                  <a:gd name="connsiteY16" fmla="*/ 4739149 h 5161936"/>
                  <a:gd name="connsiteX17" fmla="*/ 5093880 w 6234422"/>
                  <a:gd name="connsiteY17" fmla="*/ 4709652 h 5161936"/>
                  <a:gd name="connsiteX18" fmla="*/ 5064383 w 6234422"/>
                  <a:gd name="connsiteY18" fmla="*/ 4689988 h 5161936"/>
                  <a:gd name="connsiteX19" fmla="*/ 5044718 w 6234422"/>
                  <a:gd name="connsiteY19" fmla="*/ 4640826 h 5161936"/>
                  <a:gd name="connsiteX20" fmla="*/ 5015222 w 6234422"/>
                  <a:gd name="connsiteY20" fmla="*/ 4572000 h 5161936"/>
                  <a:gd name="connsiteX21" fmla="*/ 5005389 w 6234422"/>
                  <a:gd name="connsiteY21" fmla="*/ 4513007 h 5161936"/>
                  <a:gd name="connsiteX22" fmla="*/ 4985725 w 6234422"/>
                  <a:gd name="connsiteY22" fmla="*/ 4473678 h 5161936"/>
                  <a:gd name="connsiteX23" fmla="*/ 4975893 w 6234422"/>
                  <a:gd name="connsiteY23" fmla="*/ 4434349 h 5161936"/>
                  <a:gd name="connsiteX24" fmla="*/ 4966060 w 6234422"/>
                  <a:gd name="connsiteY24" fmla="*/ 4375355 h 5161936"/>
                  <a:gd name="connsiteX25" fmla="*/ 4907067 w 6234422"/>
                  <a:gd name="connsiteY25" fmla="*/ 4316362 h 5161936"/>
                  <a:gd name="connsiteX26" fmla="*/ 4838241 w 6234422"/>
                  <a:gd name="connsiteY26" fmla="*/ 4257368 h 5161936"/>
                  <a:gd name="connsiteX27" fmla="*/ 4798912 w 6234422"/>
                  <a:gd name="connsiteY27" fmla="*/ 4247536 h 5161936"/>
                  <a:gd name="connsiteX28" fmla="*/ 4749751 w 6234422"/>
                  <a:gd name="connsiteY28" fmla="*/ 4198375 h 5161936"/>
                  <a:gd name="connsiteX29" fmla="*/ 4680925 w 6234422"/>
                  <a:gd name="connsiteY29" fmla="*/ 4139381 h 5161936"/>
                  <a:gd name="connsiteX30" fmla="*/ 4631764 w 6234422"/>
                  <a:gd name="connsiteY30" fmla="*/ 4070555 h 5161936"/>
                  <a:gd name="connsiteX31" fmla="*/ 4602267 w 6234422"/>
                  <a:gd name="connsiteY31" fmla="*/ 3873910 h 5161936"/>
                  <a:gd name="connsiteX32" fmla="*/ 4582602 w 6234422"/>
                  <a:gd name="connsiteY32" fmla="*/ 3736259 h 5161936"/>
                  <a:gd name="connsiteX33" fmla="*/ 4572770 w 6234422"/>
                  <a:gd name="connsiteY33" fmla="*/ 3677265 h 5161936"/>
                  <a:gd name="connsiteX34" fmla="*/ 4553105 w 6234422"/>
                  <a:gd name="connsiteY34" fmla="*/ 3608439 h 5161936"/>
                  <a:gd name="connsiteX35" fmla="*/ 4543273 w 6234422"/>
                  <a:gd name="connsiteY35" fmla="*/ 3559278 h 5161936"/>
                  <a:gd name="connsiteX36" fmla="*/ 4494112 w 6234422"/>
                  <a:gd name="connsiteY36" fmla="*/ 3460955 h 5161936"/>
                  <a:gd name="connsiteX37" fmla="*/ 4474447 w 6234422"/>
                  <a:gd name="connsiteY37" fmla="*/ 3401962 h 5161936"/>
                  <a:gd name="connsiteX38" fmla="*/ 4454783 w 6234422"/>
                  <a:gd name="connsiteY38" fmla="*/ 3372465 h 5161936"/>
                  <a:gd name="connsiteX39" fmla="*/ 4435118 w 6234422"/>
                  <a:gd name="connsiteY39" fmla="*/ 3303639 h 5161936"/>
                  <a:gd name="connsiteX40" fmla="*/ 4415454 w 6234422"/>
                  <a:gd name="connsiteY40" fmla="*/ 3244646 h 5161936"/>
                  <a:gd name="connsiteX41" fmla="*/ 4395789 w 6234422"/>
                  <a:gd name="connsiteY41" fmla="*/ 3165988 h 5161936"/>
                  <a:gd name="connsiteX42" fmla="*/ 4366293 w 6234422"/>
                  <a:gd name="connsiteY42" fmla="*/ 3067665 h 5161936"/>
                  <a:gd name="connsiteX43" fmla="*/ 4356460 w 6234422"/>
                  <a:gd name="connsiteY43" fmla="*/ 2969342 h 5161936"/>
                  <a:gd name="connsiteX44" fmla="*/ 4346628 w 6234422"/>
                  <a:gd name="connsiteY44" fmla="*/ 2861188 h 5161936"/>
                  <a:gd name="connsiteX45" fmla="*/ 4326964 w 6234422"/>
                  <a:gd name="connsiteY45" fmla="*/ 2792362 h 5161936"/>
                  <a:gd name="connsiteX46" fmla="*/ 4277802 w 6234422"/>
                  <a:gd name="connsiteY46" fmla="*/ 2585884 h 5161936"/>
                  <a:gd name="connsiteX47" fmla="*/ 4248305 w 6234422"/>
                  <a:gd name="connsiteY47" fmla="*/ 2556388 h 5161936"/>
                  <a:gd name="connsiteX48" fmla="*/ 4208976 w 6234422"/>
                  <a:gd name="connsiteY48" fmla="*/ 2467897 h 5161936"/>
                  <a:gd name="connsiteX49" fmla="*/ 4189312 w 6234422"/>
                  <a:gd name="connsiteY49" fmla="*/ 2418736 h 5161936"/>
                  <a:gd name="connsiteX50" fmla="*/ 4140151 w 6234422"/>
                  <a:gd name="connsiteY50" fmla="*/ 2310581 h 5161936"/>
                  <a:gd name="connsiteX51" fmla="*/ 4100822 w 6234422"/>
                  <a:gd name="connsiteY51" fmla="*/ 2172930 h 5161936"/>
                  <a:gd name="connsiteX52" fmla="*/ 4081157 w 6234422"/>
                  <a:gd name="connsiteY52" fmla="*/ 2143433 h 5161936"/>
                  <a:gd name="connsiteX53" fmla="*/ 4071325 w 6234422"/>
                  <a:gd name="connsiteY53" fmla="*/ 2045110 h 5161936"/>
                  <a:gd name="connsiteX54" fmla="*/ 4061493 w 6234422"/>
                  <a:gd name="connsiteY54" fmla="*/ 1917291 h 5161936"/>
                  <a:gd name="connsiteX55" fmla="*/ 4051660 w 6234422"/>
                  <a:gd name="connsiteY55" fmla="*/ 1858297 h 5161936"/>
                  <a:gd name="connsiteX56" fmla="*/ 4031996 w 6234422"/>
                  <a:gd name="connsiteY56" fmla="*/ 1779639 h 5161936"/>
                  <a:gd name="connsiteX57" fmla="*/ 4012331 w 6234422"/>
                  <a:gd name="connsiteY57" fmla="*/ 1641988 h 5161936"/>
                  <a:gd name="connsiteX58" fmla="*/ 3982834 w 6234422"/>
                  <a:gd name="connsiteY58" fmla="*/ 1553497 h 5161936"/>
                  <a:gd name="connsiteX59" fmla="*/ 3953338 w 6234422"/>
                  <a:gd name="connsiteY59" fmla="*/ 1474839 h 5161936"/>
                  <a:gd name="connsiteX60" fmla="*/ 3943505 w 6234422"/>
                  <a:gd name="connsiteY60" fmla="*/ 1425678 h 5161936"/>
                  <a:gd name="connsiteX61" fmla="*/ 3933673 w 6234422"/>
                  <a:gd name="connsiteY61" fmla="*/ 1396181 h 5161936"/>
                  <a:gd name="connsiteX62" fmla="*/ 3904176 w 6234422"/>
                  <a:gd name="connsiteY62" fmla="*/ 1297859 h 5161936"/>
                  <a:gd name="connsiteX63" fmla="*/ 3884512 w 6234422"/>
                  <a:gd name="connsiteY63" fmla="*/ 1209368 h 5161936"/>
                  <a:gd name="connsiteX64" fmla="*/ 3864847 w 6234422"/>
                  <a:gd name="connsiteY64" fmla="*/ 1179871 h 5161936"/>
                  <a:gd name="connsiteX65" fmla="*/ 3845183 w 6234422"/>
                  <a:gd name="connsiteY65" fmla="*/ 1071717 h 5161936"/>
                  <a:gd name="connsiteX66" fmla="*/ 3815686 w 6234422"/>
                  <a:gd name="connsiteY66" fmla="*/ 983226 h 5161936"/>
                  <a:gd name="connsiteX67" fmla="*/ 3805854 w 6234422"/>
                  <a:gd name="connsiteY67" fmla="*/ 934065 h 5161936"/>
                  <a:gd name="connsiteX68" fmla="*/ 3776357 w 6234422"/>
                  <a:gd name="connsiteY68" fmla="*/ 894736 h 5161936"/>
                  <a:gd name="connsiteX69" fmla="*/ 3746860 w 6234422"/>
                  <a:gd name="connsiteY69" fmla="*/ 806246 h 5161936"/>
                  <a:gd name="connsiteX70" fmla="*/ 3727196 w 6234422"/>
                  <a:gd name="connsiteY70" fmla="*/ 757084 h 5161936"/>
                  <a:gd name="connsiteX71" fmla="*/ 3697699 w 6234422"/>
                  <a:gd name="connsiteY71" fmla="*/ 717755 h 5161936"/>
                  <a:gd name="connsiteX72" fmla="*/ 3668202 w 6234422"/>
                  <a:gd name="connsiteY72" fmla="*/ 658762 h 5161936"/>
                  <a:gd name="connsiteX73" fmla="*/ 3658370 w 6234422"/>
                  <a:gd name="connsiteY73" fmla="*/ 629265 h 5161936"/>
                  <a:gd name="connsiteX74" fmla="*/ 3638705 w 6234422"/>
                  <a:gd name="connsiteY74" fmla="*/ 580104 h 5161936"/>
                  <a:gd name="connsiteX75" fmla="*/ 3628873 w 6234422"/>
                  <a:gd name="connsiteY75" fmla="*/ 550607 h 5161936"/>
                  <a:gd name="connsiteX76" fmla="*/ 3599376 w 6234422"/>
                  <a:gd name="connsiteY76" fmla="*/ 511278 h 5161936"/>
                  <a:gd name="connsiteX77" fmla="*/ 3579712 w 6234422"/>
                  <a:gd name="connsiteY77" fmla="*/ 471949 h 5161936"/>
                  <a:gd name="connsiteX78" fmla="*/ 3569880 w 6234422"/>
                  <a:gd name="connsiteY78" fmla="*/ 432620 h 5161936"/>
                  <a:gd name="connsiteX79" fmla="*/ 3540383 w 6234422"/>
                  <a:gd name="connsiteY79" fmla="*/ 422788 h 5161936"/>
                  <a:gd name="connsiteX80" fmla="*/ 3324073 w 6234422"/>
                  <a:gd name="connsiteY80" fmla="*/ 412955 h 5161936"/>
                  <a:gd name="connsiteX81" fmla="*/ 3294576 w 6234422"/>
                  <a:gd name="connsiteY81" fmla="*/ 393291 h 5161936"/>
                  <a:gd name="connsiteX82" fmla="*/ 3284744 w 6234422"/>
                  <a:gd name="connsiteY82" fmla="*/ 363794 h 5161936"/>
                  <a:gd name="connsiteX83" fmla="*/ 3265080 w 6234422"/>
                  <a:gd name="connsiteY83" fmla="*/ 324465 h 5161936"/>
                  <a:gd name="connsiteX84" fmla="*/ 3255247 w 6234422"/>
                  <a:gd name="connsiteY84" fmla="*/ 235975 h 5161936"/>
                  <a:gd name="connsiteX85" fmla="*/ 3235583 w 6234422"/>
                  <a:gd name="connsiteY85" fmla="*/ 186813 h 5161936"/>
                  <a:gd name="connsiteX86" fmla="*/ 3206086 w 6234422"/>
                  <a:gd name="connsiteY86" fmla="*/ 68826 h 5161936"/>
                  <a:gd name="connsiteX87" fmla="*/ 3196254 w 6234422"/>
                  <a:gd name="connsiteY87" fmla="*/ 29497 h 5161936"/>
                  <a:gd name="connsiteX88" fmla="*/ 3107764 w 6234422"/>
                  <a:gd name="connsiteY88" fmla="*/ 0 h 5161936"/>
                  <a:gd name="connsiteX89" fmla="*/ 3029105 w 6234422"/>
                  <a:gd name="connsiteY89" fmla="*/ 19665 h 5161936"/>
                  <a:gd name="connsiteX90" fmla="*/ 2940615 w 6234422"/>
                  <a:gd name="connsiteY90" fmla="*/ 78659 h 5161936"/>
                  <a:gd name="connsiteX91" fmla="*/ 2911118 w 6234422"/>
                  <a:gd name="connsiteY91" fmla="*/ 98323 h 5161936"/>
                  <a:gd name="connsiteX92" fmla="*/ 2871789 w 6234422"/>
                  <a:gd name="connsiteY92" fmla="*/ 117988 h 5161936"/>
                  <a:gd name="connsiteX93" fmla="*/ 2812796 w 6234422"/>
                  <a:gd name="connsiteY93" fmla="*/ 186813 h 5161936"/>
                  <a:gd name="connsiteX94" fmla="*/ 2783299 w 6234422"/>
                  <a:gd name="connsiteY94" fmla="*/ 206478 h 5161936"/>
                  <a:gd name="connsiteX95" fmla="*/ 2773467 w 6234422"/>
                  <a:gd name="connsiteY95" fmla="*/ 235975 h 5161936"/>
                  <a:gd name="connsiteX96" fmla="*/ 2724305 w 6234422"/>
                  <a:gd name="connsiteY96" fmla="*/ 304800 h 5161936"/>
                  <a:gd name="connsiteX97" fmla="*/ 2704641 w 6234422"/>
                  <a:gd name="connsiteY97" fmla="*/ 353962 h 5161936"/>
                  <a:gd name="connsiteX98" fmla="*/ 2684976 w 6234422"/>
                  <a:gd name="connsiteY98" fmla="*/ 393291 h 5161936"/>
                  <a:gd name="connsiteX99" fmla="*/ 2675144 w 6234422"/>
                  <a:gd name="connsiteY99" fmla="*/ 422788 h 5161936"/>
                  <a:gd name="connsiteX100" fmla="*/ 2645647 w 6234422"/>
                  <a:gd name="connsiteY100" fmla="*/ 452284 h 5161936"/>
                  <a:gd name="connsiteX101" fmla="*/ 2606318 w 6234422"/>
                  <a:gd name="connsiteY101" fmla="*/ 511278 h 5161936"/>
                  <a:gd name="connsiteX102" fmla="*/ 2527660 w 6234422"/>
                  <a:gd name="connsiteY102" fmla="*/ 599768 h 5161936"/>
                  <a:gd name="connsiteX103" fmla="*/ 2498164 w 6234422"/>
                  <a:gd name="connsiteY103" fmla="*/ 629265 h 5161936"/>
                  <a:gd name="connsiteX104" fmla="*/ 2409673 w 6234422"/>
                  <a:gd name="connsiteY104" fmla="*/ 786581 h 5161936"/>
                  <a:gd name="connsiteX105" fmla="*/ 2281854 w 6234422"/>
                  <a:gd name="connsiteY105" fmla="*/ 894736 h 5161936"/>
                  <a:gd name="connsiteX106" fmla="*/ 2252357 w 6234422"/>
                  <a:gd name="connsiteY106" fmla="*/ 924233 h 5161936"/>
                  <a:gd name="connsiteX107" fmla="*/ 2193364 w 6234422"/>
                  <a:gd name="connsiteY107" fmla="*/ 934065 h 5161936"/>
                  <a:gd name="connsiteX108" fmla="*/ 2134370 w 6234422"/>
                  <a:gd name="connsiteY108" fmla="*/ 993059 h 5161936"/>
                  <a:gd name="connsiteX109" fmla="*/ 2085209 w 6234422"/>
                  <a:gd name="connsiteY109" fmla="*/ 1012723 h 5161936"/>
                  <a:gd name="connsiteX110" fmla="*/ 2055712 w 6234422"/>
                  <a:gd name="connsiteY110" fmla="*/ 1052052 h 5161936"/>
                  <a:gd name="connsiteX111" fmla="*/ 1967222 w 6234422"/>
                  <a:gd name="connsiteY111" fmla="*/ 1150375 h 5161936"/>
                  <a:gd name="connsiteX112" fmla="*/ 1927893 w 6234422"/>
                  <a:gd name="connsiteY112" fmla="*/ 1219200 h 5161936"/>
                  <a:gd name="connsiteX113" fmla="*/ 1898396 w 6234422"/>
                  <a:gd name="connsiteY113" fmla="*/ 1248697 h 5161936"/>
                  <a:gd name="connsiteX114" fmla="*/ 1878731 w 6234422"/>
                  <a:gd name="connsiteY114" fmla="*/ 1278194 h 5161936"/>
                  <a:gd name="connsiteX115" fmla="*/ 1809905 w 6234422"/>
                  <a:gd name="connsiteY115" fmla="*/ 1347020 h 5161936"/>
                  <a:gd name="connsiteX116" fmla="*/ 1750912 w 6234422"/>
                  <a:gd name="connsiteY116" fmla="*/ 1445342 h 5161936"/>
                  <a:gd name="connsiteX117" fmla="*/ 1711583 w 6234422"/>
                  <a:gd name="connsiteY117" fmla="*/ 1504336 h 5161936"/>
                  <a:gd name="connsiteX118" fmla="*/ 1682086 w 6234422"/>
                  <a:gd name="connsiteY118" fmla="*/ 1563330 h 5161936"/>
                  <a:gd name="connsiteX119" fmla="*/ 1672254 w 6234422"/>
                  <a:gd name="connsiteY119" fmla="*/ 1592826 h 5161936"/>
                  <a:gd name="connsiteX120" fmla="*/ 1642757 w 6234422"/>
                  <a:gd name="connsiteY120" fmla="*/ 1622323 h 5161936"/>
                  <a:gd name="connsiteX121" fmla="*/ 1593596 w 6234422"/>
                  <a:gd name="connsiteY121" fmla="*/ 1671484 h 5161936"/>
                  <a:gd name="connsiteX122" fmla="*/ 1524770 w 6234422"/>
                  <a:gd name="connsiteY122" fmla="*/ 1740310 h 5161936"/>
                  <a:gd name="connsiteX123" fmla="*/ 1446112 w 6234422"/>
                  <a:gd name="connsiteY123" fmla="*/ 1779639 h 5161936"/>
                  <a:gd name="connsiteX124" fmla="*/ 1416615 w 6234422"/>
                  <a:gd name="connsiteY124" fmla="*/ 1828800 h 5161936"/>
                  <a:gd name="connsiteX125" fmla="*/ 1357622 w 6234422"/>
                  <a:gd name="connsiteY125" fmla="*/ 1887794 h 5161936"/>
                  <a:gd name="connsiteX126" fmla="*/ 1318293 w 6234422"/>
                  <a:gd name="connsiteY126" fmla="*/ 1936955 h 5161936"/>
                  <a:gd name="connsiteX127" fmla="*/ 1269131 w 6234422"/>
                  <a:gd name="connsiteY127" fmla="*/ 2015613 h 5161936"/>
                  <a:gd name="connsiteX128" fmla="*/ 1219970 w 6234422"/>
                  <a:gd name="connsiteY128" fmla="*/ 2064775 h 5161936"/>
                  <a:gd name="connsiteX129" fmla="*/ 1170809 w 6234422"/>
                  <a:gd name="connsiteY129" fmla="*/ 2104104 h 5161936"/>
                  <a:gd name="connsiteX130" fmla="*/ 1141312 w 6234422"/>
                  <a:gd name="connsiteY130" fmla="*/ 2123768 h 5161936"/>
                  <a:gd name="connsiteX131" fmla="*/ 1062654 w 6234422"/>
                  <a:gd name="connsiteY131" fmla="*/ 2192594 h 5161936"/>
                  <a:gd name="connsiteX132" fmla="*/ 1003660 w 6234422"/>
                  <a:gd name="connsiteY132" fmla="*/ 2212259 h 5161936"/>
                  <a:gd name="connsiteX133" fmla="*/ 983996 w 6234422"/>
                  <a:gd name="connsiteY133" fmla="*/ 2241755 h 5161936"/>
                  <a:gd name="connsiteX134" fmla="*/ 895505 w 6234422"/>
                  <a:gd name="connsiteY134" fmla="*/ 2310581 h 5161936"/>
                  <a:gd name="connsiteX135" fmla="*/ 875841 w 6234422"/>
                  <a:gd name="connsiteY135" fmla="*/ 2359742 h 5161936"/>
                  <a:gd name="connsiteX136" fmla="*/ 846344 w 6234422"/>
                  <a:gd name="connsiteY136" fmla="*/ 2428568 h 5161936"/>
                  <a:gd name="connsiteX137" fmla="*/ 787351 w 6234422"/>
                  <a:gd name="connsiteY137" fmla="*/ 2497394 h 5161936"/>
                  <a:gd name="connsiteX138" fmla="*/ 757854 w 6234422"/>
                  <a:gd name="connsiteY138" fmla="*/ 2536723 h 5161936"/>
                  <a:gd name="connsiteX139" fmla="*/ 698860 w 6234422"/>
                  <a:gd name="connsiteY139" fmla="*/ 2615381 h 5161936"/>
                  <a:gd name="connsiteX140" fmla="*/ 679196 w 6234422"/>
                  <a:gd name="connsiteY140" fmla="*/ 2664542 h 5161936"/>
                  <a:gd name="connsiteX141" fmla="*/ 600538 w 6234422"/>
                  <a:gd name="connsiteY141" fmla="*/ 2753033 h 5161936"/>
                  <a:gd name="connsiteX142" fmla="*/ 551376 w 6234422"/>
                  <a:gd name="connsiteY142" fmla="*/ 2841523 h 5161936"/>
                  <a:gd name="connsiteX143" fmla="*/ 521880 w 6234422"/>
                  <a:gd name="connsiteY143" fmla="*/ 2880852 h 5161936"/>
                  <a:gd name="connsiteX144" fmla="*/ 462886 w 6234422"/>
                  <a:gd name="connsiteY144" fmla="*/ 2959510 h 5161936"/>
                  <a:gd name="connsiteX145" fmla="*/ 394060 w 6234422"/>
                  <a:gd name="connsiteY145" fmla="*/ 3028336 h 5161936"/>
                  <a:gd name="connsiteX146" fmla="*/ 374396 w 6234422"/>
                  <a:gd name="connsiteY146" fmla="*/ 3057833 h 5161936"/>
                  <a:gd name="connsiteX147" fmla="*/ 305570 w 6234422"/>
                  <a:gd name="connsiteY147" fmla="*/ 3126659 h 5161936"/>
                  <a:gd name="connsiteX148" fmla="*/ 285905 w 6234422"/>
                  <a:gd name="connsiteY148" fmla="*/ 3156155 h 5161936"/>
                  <a:gd name="connsiteX149" fmla="*/ 246576 w 6234422"/>
                  <a:gd name="connsiteY149" fmla="*/ 3195484 h 5161936"/>
                  <a:gd name="connsiteX150" fmla="*/ 207247 w 6234422"/>
                  <a:gd name="connsiteY150" fmla="*/ 3244646 h 5161936"/>
                  <a:gd name="connsiteX151" fmla="*/ 148254 w 6234422"/>
                  <a:gd name="connsiteY151" fmla="*/ 3293807 h 5161936"/>
                  <a:gd name="connsiteX152" fmla="*/ 128589 w 6234422"/>
                  <a:gd name="connsiteY152" fmla="*/ 3323304 h 5161936"/>
                  <a:gd name="connsiteX153" fmla="*/ 89260 w 6234422"/>
                  <a:gd name="connsiteY153" fmla="*/ 3362633 h 5161936"/>
                  <a:gd name="connsiteX154" fmla="*/ 49931 w 6234422"/>
                  <a:gd name="connsiteY154" fmla="*/ 3421626 h 5161936"/>
                  <a:gd name="connsiteX155" fmla="*/ 40099 w 6234422"/>
                  <a:gd name="connsiteY155" fmla="*/ 3451123 h 5161936"/>
                  <a:gd name="connsiteX156" fmla="*/ 10602 w 6234422"/>
                  <a:gd name="connsiteY156" fmla="*/ 3490452 h 5161936"/>
                  <a:gd name="connsiteX157" fmla="*/ 770 w 6234422"/>
                  <a:gd name="connsiteY157" fmla="*/ 3519949 h 5161936"/>
                  <a:gd name="connsiteX158" fmla="*/ 79428 w 6234422"/>
                  <a:gd name="connsiteY158" fmla="*/ 3726426 h 5161936"/>
                  <a:gd name="connsiteX159" fmla="*/ 118757 w 6234422"/>
                  <a:gd name="connsiteY159" fmla="*/ 3736259 h 5161936"/>
                  <a:gd name="connsiteX160" fmla="*/ 167918 w 6234422"/>
                  <a:gd name="connsiteY160" fmla="*/ 3765755 h 5161936"/>
                  <a:gd name="connsiteX161" fmla="*/ 217080 w 6234422"/>
                  <a:gd name="connsiteY161" fmla="*/ 3775588 h 5161936"/>
                  <a:gd name="connsiteX162" fmla="*/ 305570 w 6234422"/>
                  <a:gd name="connsiteY162" fmla="*/ 3795252 h 5161936"/>
                  <a:gd name="connsiteX163" fmla="*/ 453054 w 6234422"/>
                  <a:gd name="connsiteY163" fmla="*/ 3824749 h 5161936"/>
                  <a:gd name="connsiteX164" fmla="*/ 492383 w 6234422"/>
                  <a:gd name="connsiteY164" fmla="*/ 3854246 h 5161936"/>
                  <a:gd name="connsiteX165" fmla="*/ 541544 w 6234422"/>
                  <a:gd name="connsiteY165" fmla="*/ 3864078 h 5161936"/>
                  <a:gd name="connsiteX166" fmla="*/ 777518 w 6234422"/>
                  <a:gd name="connsiteY166" fmla="*/ 3883742 h 5161936"/>
                  <a:gd name="connsiteX167" fmla="*/ 826680 w 6234422"/>
                  <a:gd name="connsiteY167" fmla="*/ 3893575 h 5161936"/>
                  <a:gd name="connsiteX168" fmla="*/ 925002 w 6234422"/>
                  <a:gd name="connsiteY168" fmla="*/ 3913239 h 5161936"/>
                  <a:gd name="connsiteX169" fmla="*/ 974164 w 6234422"/>
                  <a:gd name="connsiteY169" fmla="*/ 3932904 h 5161936"/>
                  <a:gd name="connsiteX170" fmla="*/ 1092151 w 6234422"/>
                  <a:gd name="connsiteY170" fmla="*/ 3942736 h 5161936"/>
                  <a:gd name="connsiteX171" fmla="*/ 1210138 w 6234422"/>
                  <a:gd name="connsiteY171" fmla="*/ 3972233 h 5161936"/>
                  <a:gd name="connsiteX172" fmla="*/ 1239634 w 6234422"/>
                  <a:gd name="connsiteY172" fmla="*/ 3982065 h 5161936"/>
                  <a:gd name="connsiteX173" fmla="*/ 1308460 w 6234422"/>
                  <a:gd name="connsiteY173" fmla="*/ 4011562 h 5161936"/>
                  <a:gd name="connsiteX174" fmla="*/ 1357622 w 6234422"/>
                  <a:gd name="connsiteY174" fmla="*/ 4021394 h 5161936"/>
                  <a:gd name="connsiteX175" fmla="*/ 1446112 w 6234422"/>
                  <a:gd name="connsiteY175" fmla="*/ 4050891 h 5161936"/>
                  <a:gd name="connsiteX176" fmla="*/ 1534602 w 6234422"/>
                  <a:gd name="connsiteY176" fmla="*/ 4060723 h 5161936"/>
                  <a:gd name="connsiteX177" fmla="*/ 1564099 w 6234422"/>
                  <a:gd name="connsiteY177" fmla="*/ 4070555 h 5161936"/>
                  <a:gd name="connsiteX178" fmla="*/ 1652589 w 6234422"/>
                  <a:gd name="connsiteY178" fmla="*/ 4149213 h 5161936"/>
                  <a:gd name="connsiteX179" fmla="*/ 1701751 w 6234422"/>
                  <a:gd name="connsiteY179" fmla="*/ 4227871 h 5161936"/>
                  <a:gd name="connsiteX180" fmla="*/ 1741080 w 6234422"/>
                  <a:gd name="connsiteY180" fmla="*/ 4336026 h 5161936"/>
                  <a:gd name="connsiteX181" fmla="*/ 1780409 w 6234422"/>
                  <a:gd name="connsiteY181" fmla="*/ 4404852 h 5161936"/>
                  <a:gd name="connsiteX182" fmla="*/ 1809905 w 6234422"/>
                  <a:gd name="connsiteY182" fmla="*/ 4444181 h 5161936"/>
                  <a:gd name="connsiteX183" fmla="*/ 1839402 w 6234422"/>
                  <a:gd name="connsiteY183" fmla="*/ 4463846 h 5161936"/>
                  <a:gd name="connsiteX184" fmla="*/ 1849234 w 6234422"/>
                  <a:gd name="connsiteY184" fmla="*/ 4493342 h 5161936"/>
                  <a:gd name="connsiteX185" fmla="*/ 1888564 w 6234422"/>
                  <a:gd name="connsiteY185" fmla="*/ 4522839 h 5161936"/>
                  <a:gd name="connsiteX186" fmla="*/ 1947557 w 6234422"/>
                  <a:gd name="connsiteY186" fmla="*/ 4581833 h 5161936"/>
                  <a:gd name="connsiteX187" fmla="*/ 1996718 w 6234422"/>
                  <a:gd name="connsiteY187" fmla="*/ 4650659 h 5161936"/>
                  <a:gd name="connsiteX188" fmla="*/ 2055712 w 6234422"/>
                  <a:gd name="connsiteY188" fmla="*/ 4689988 h 5161936"/>
                  <a:gd name="connsiteX189" fmla="*/ 2085209 w 6234422"/>
                  <a:gd name="connsiteY189" fmla="*/ 4709652 h 5161936"/>
                  <a:gd name="connsiteX190" fmla="*/ 2144202 w 6234422"/>
                  <a:gd name="connsiteY190" fmla="*/ 4748981 h 5161936"/>
                  <a:gd name="connsiteX191" fmla="*/ 2183531 w 6234422"/>
                  <a:gd name="connsiteY191" fmla="*/ 4758813 h 5161936"/>
                  <a:gd name="connsiteX192" fmla="*/ 2291686 w 6234422"/>
                  <a:gd name="connsiteY192" fmla="*/ 4788310 h 5161936"/>
                  <a:gd name="connsiteX193" fmla="*/ 2360512 w 6234422"/>
                  <a:gd name="connsiteY193" fmla="*/ 4817807 h 5161936"/>
                  <a:gd name="connsiteX194" fmla="*/ 2409673 w 6234422"/>
                  <a:gd name="connsiteY194" fmla="*/ 4827639 h 5161936"/>
                  <a:gd name="connsiteX195" fmla="*/ 2507996 w 6234422"/>
                  <a:gd name="connsiteY195" fmla="*/ 4896465 h 5161936"/>
                  <a:gd name="connsiteX196" fmla="*/ 2566989 w 6234422"/>
                  <a:gd name="connsiteY196" fmla="*/ 4925962 h 5161936"/>
                  <a:gd name="connsiteX197" fmla="*/ 2616151 w 6234422"/>
                  <a:gd name="connsiteY197" fmla="*/ 4935794 h 5161936"/>
                  <a:gd name="connsiteX198" fmla="*/ 2743970 w 6234422"/>
                  <a:gd name="connsiteY198" fmla="*/ 4975123 h 5161936"/>
                  <a:gd name="connsiteX199" fmla="*/ 2832460 w 6234422"/>
                  <a:gd name="connsiteY199" fmla="*/ 4994788 h 5161936"/>
                  <a:gd name="connsiteX200" fmla="*/ 2970112 w 6234422"/>
                  <a:gd name="connsiteY200" fmla="*/ 5004620 h 5161936"/>
                  <a:gd name="connsiteX201" fmla="*/ 3058602 w 6234422"/>
                  <a:gd name="connsiteY201" fmla="*/ 5014452 h 5161936"/>
                  <a:gd name="connsiteX202" fmla="*/ 3137260 w 6234422"/>
                  <a:gd name="connsiteY202" fmla="*/ 5043949 h 5161936"/>
                  <a:gd name="connsiteX203" fmla="*/ 3333905 w 6234422"/>
                  <a:gd name="connsiteY203" fmla="*/ 5063613 h 5161936"/>
                  <a:gd name="connsiteX204" fmla="*/ 3805854 w 6234422"/>
                  <a:gd name="connsiteY204" fmla="*/ 5073446 h 5161936"/>
                  <a:gd name="connsiteX205" fmla="*/ 3943505 w 6234422"/>
                  <a:gd name="connsiteY205" fmla="*/ 5093110 h 5161936"/>
                  <a:gd name="connsiteX206" fmla="*/ 3992667 w 6234422"/>
                  <a:gd name="connsiteY206" fmla="*/ 5102942 h 5161936"/>
                  <a:gd name="connsiteX207" fmla="*/ 4081157 w 6234422"/>
                  <a:gd name="connsiteY207" fmla="*/ 5112775 h 5161936"/>
                  <a:gd name="connsiteX208" fmla="*/ 4651428 w 6234422"/>
                  <a:gd name="connsiteY208" fmla="*/ 5102942 h 5161936"/>
                  <a:gd name="connsiteX209" fmla="*/ 4720254 w 6234422"/>
                  <a:gd name="connsiteY209" fmla="*/ 5083278 h 5161936"/>
                  <a:gd name="connsiteX210" fmla="*/ 4877570 w 6234422"/>
                  <a:gd name="connsiteY210" fmla="*/ 5063613 h 5161936"/>
                  <a:gd name="connsiteX211" fmla="*/ 4936564 w 6234422"/>
                  <a:gd name="connsiteY211" fmla="*/ 5043949 h 5161936"/>
                  <a:gd name="connsiteX212" fmla="*/ 4975893 w 6234422"/>
                  <a:gd name="connsiteY212" fmla="*/ 5024284 h 5161936"/>
                  <a:gd name="connsiteX213" fmla="*/ 5064383 w 6234422"/>
                  <a:gd name="connsiteY213" fmla="*/ 5004620 h 5161936"/>
                  <a:gd name="connsiteX214" fmla="*/ 5093880 w 6234422"/>
                  <a:gd name="connsiteY214" fmla="*/ 4984955 h 5161936"/>
                  <a:gd name="connsiteX215" fmla="*/ 5133209 w 6234422"/>
                  <a:gd name="connsiteY215" fmla="*/ 4955459 h 5161936"/>
                  <a:gd name="connsiteX216" fmla="*/ 5231531 w 6234422"/>
                  <a:gd name="connsiteY216" fmla="*/ 4935794 h 5161936"/>
                  <a:gd name="connsiteX217" fmla="*/ 5329854 w 6234422"/>
                  <a:gd name="connsiteY217" fmla="*/ 4925962 h 5161936"/>
                  <a:gd name="connsiteX218" fmla="*/ 5418344 w 6234422"/>
                  <a:gd name="connsiteY218" fmla="*/ 4945626 h 5161936"/>
                  <a:gd name="connsiteX219" fmla="*/ 5467505 w 6234422"/>
                  <a:gd name="connsiteY219" fmla="*/ 4975123 h 5161936"/>
                  <a:gd name="connsiteX220" fmla="*/ 5546164 w 6234422"/>
                  <a:gd name="connsiteY220" fmla="*/ 4994788 h 5161936"/>
                  <a:gd name="connsiteX221" fmla="*/ 5614989 w 6234422"/>
                  <a:gd name="connsiteY221" fmla="*/ 5024284 h 5161936"/>
                  <a:gd name="connsiteX222" fmla="*/ 5723144 w 6234422"/>
                  <a:gd name="connsiteY222" fmla="*/ 5063613 h 5161936"/>
                  <a:gd name="connsiteX223" fmla="*/ 5801802 w 6234422"/>
                  <a:gd name="connsiteY223" fmla="*/ 5083278 h 5161936"/>
                  <a:gd name="connsiteX224" fmla="*/ 5841131 w 6234422"/>
                  <a:gd name="connsiteY224" fmla="*/ 5112775 h 5161936"/>
                  <a:gd name="connsiteX225" fmla="*/ 5880460 w 6234422"/>
                  <a:gd name="connsiteY225" fmla="*/ 5122607 h 5161936"/>
                  <a:gd name="connsiteX226" fmla="*/ 5929622 w 6234422"/>
                  <a:gd name="connsiteY226" fmla="*/ 5142271 h 5161936"/>
                  <a:gd name="connsiteX227" fmla="*/ 5959118 w 6234422"/>
                  <a:gd name="connsiteY227" fmla="*/ 5152104 h 5161936"/>
                  <a:gd name="connsiteX228" fmla="*/ 5998447 w 6234422"/>
                  <a:gd name="connsiteY228" fmla="*/ 5161936 h 51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6234422" h="5161936">
                    <a:moveTo>
                      <a:pt x="6234422" y="5142271"/>
                    </a:moveTo>
                    <a:lnTo>
                      <a:pt x="6165596" y="5122607"/>
                    </a:lnTo>
                    <a:cubicBezTo>
                      <a:pt x="6155669" y="5119629"/>
                      <a:pt x="6146026" y="5115753"/>
                      <a:pt x="6136099" y="5112775"/>
                    </a:cubicBezTo>
                    <a:cubicBezTo>
                      <a:pt x="6113245" y="5105919"/>
                      <a:pt x="6090078" y="5100127"/>
                      <a:pt x="6067273" y="5093110"/>
                    </a:cubicBezTo>
                    <a:cubicBezTo>
                      <a:pt x="6047462" y="5087014"/>
                      <a:pt x="6028477" y="5078107"/>
                      <a:pt x="6008280" y="5073446"/>
                    </a:cubicBezTo>
                    <a:cubicBezTo>
                      <a:pt x="5985699" y="5068235"/>
                      <a:pt x="5962396" y="5066891"/>
                      <a:pt x="5939454" y="5063613"/>
                    </a:cubicBezTo>
                    <a:cubicBezTo>
                      <a:pt x="5913235" y="5053781"/>
                      <a:pt x="5886644" y="5044887"/>
                      <a:pt x="5860796" y="5034117"/>
                    </a:cubicBezTo>
                    <a:cubicBezTo>
                      <a:pt x="5847266" y="5028480"/>
                      <a:pt x="5835076" y="5019895"/>
                      <a:pt x="5821467" y="5014452"/>
                    </a:cubicBezTo>
                    <a:cubicBezTo>
                      <a:pt x="5802221" y="5006754"/>
                      <a:pt x="5782138" y="5001343"/>
                      <a:pt x="5762473" y="4994788"/>
                    </a:cubicBezTo>
                    <a:cubicBezTo>
                      <a:pt x="5752641" y="4988233"/>
                      <a:pt x="5743948" y="4979512"/>
                      <a:pt x="5732976" y="4975123"/>
                    </a:cubicBezTo>
                    <a:cubicBezTo>
                      <a:pt x="5677909" y="4953096"/>
                      <a:pt x="5644454" y="4952997"/>
                      <a:pt x="5585493" y="4945626"/>
                    </a:cubicBezTo>
                    <a:cubicBezTo>
                      <a:pt x="5540653" y="4927691"/>
                      <a:pt x="5494605" y="4908156"/>
                      <a:pt x="5447841" y="4896465"/>
                    </a:cubicBezTo>
                    <a:lnTo>
                      <a:pt x="5369183" y="4876800"/>
                    </a:lnTo>
                    <a:cubicBezTo>
                      <a:pt x="5307377" y="4835597"/>
                      <a:pt x="5375203" y="4879052"/>
                      <a:pt x="5300357" y="4837471"/>
                    </a:cubicBezTo>
                    <a:cubicBezTo>
                      <a:pt x="5230701" y="4798773"/>
                      <a:pt x="5275621" y="4816117"/>
                      <a:pt x="5221699" y="4798142"/>
                    </a:cubicBezTo>
                    <a:cubicBezTo>
                      <a:pt x="5211867" y="4788310"/>
                      <a:pt x="5203517" y="4776728"/>
                      <a:pt x="5192202" y="4768646"/>
                    </a:cubicBezTo>
                    <a:cubicBezTo>
                      <a:pt x="5170937" y="4753457"/>
                      <a:pt x="5147450" y="4747173"/>
                      <a:pt x="5123376" y="4739149"/>
                    </a:cubicBezTo>
                    <a:cubicBezTo>
                      <a:pt x="5113544" y="4729317"/>
                      <a:pt x="5104562" y="4718554"/>
                      <a:pt x="5093880" y="4709652"/>
                    </a:cubicBezTo>
                    <a:cubicBezTo>
                      <a:pt x="5084802" y="4702087"/>
                      <a:pt x="5071251" y="4699604"/>
                      <a:pt x="5064383" y="4689988"/>
                    </a:cubicBezTo>
                    <a:cubicBezTo>
                      <a:pt x="5054124" y="4675626"/>
                      <a:pt x="5051886" y="4656955"/>
                      <a:pt x="5044718" y="4640826"/>
                    </a:cubicBezTo>
                    <a:cubicBezTo>
                      <a:pt x="5031357" y="4610765"/>
                      <a:pt x="5021954" y="4602294"/>
                      <a:pt x="5015222" y="4572000"/>
                    </a:cubicBezTo>
                    <a:cubicBezTo>
                      <a:pt x="5010897" y="4552539"/>
                      <a:pt x="5011118" y="4532102"/>
                      <a:pt x="5005389" y="4513007"/>
                    </a:cubicBezTo>
                    <a:cubicBezTo>
                      <a:pt x="5001177" y="4498968"/>
                      <a:pt x="4990871" y="4487402"/>
                      <a:pt x="4985725" y="4473678"/>
                    </a:cubicBezTo>
                    <a:cubicBezTo>
                      <a:pt x="4980980" y="4461025"/>
                      <a:pt x="4978543" y="4447600"/>
                      <a:pt x="4975893" y="4434349"/>
                    </a:cubicBezTo>
                    <a:cubicBezTo>
                      <a:pt x="4971983" y="4414800"/>
                      <a:pt x="4976105" y="4392575"/>
                      <a:pt x="4966060" y="4375355"/>
                    </a:cubicBezTo>
                    <a:cubicBezTo>
                      <a:pt x="4952048" y="4351334"/>
                      <a:pt x="4926731" y="4336026"/>
                      <a:pt x="4907067" y="4316362"/>
                    </a:cubicBezTo>
                    <a:cubicBezTo>
                      <a:pt x="4887389" y="4296684"/>
                      <a:pt x="4863467" y="4269981"/>
                      <a:pt x="4838241" y="4257368"/>
                    </a:cubicBezTo>
                    <a:cubicBezTo>
                      <a:pt x="4826155" y="4251325"/>
                      <a:pt x="4812022" y="4250813"/>
                      <a:pt x="4798912" y="4247536"/>
                    </a:cubicBezTo>
                    <a:cubicBezTo>
                      <a:pt x="4720252" y="4195095"/>
                      <a:pt x="4815300" y="4263924"/>
                      <a:pt x="4749751" y="4198375"/>
                    </a:cubicBezTo>
                    <a:cubicBezTo>
                      <a:pt x="4690299" y="4138923"/>
                      <a:pt x="4751405" y="4233354"/>
                      <a:pt x="4680925" y="4139381"/>
                    </a:cubicBezTo>
                    <a:cubicBezTo>
                      <a:pt x="4603270" y="4035842"/>
                      <a:pt x="4720738" y="4159532"/>
                      <a:pt x="4631764" y="4070555"/>
                    </a:cubicBezTo>
                    <a:cubicBezTo>
                      <a:pt x="4593797" y="3956657"/>
                      <a:pt x="4621909" y="4057237"/>
                      <a:pt x="4602267" y="3873910"/>
                    </a:cubicBezTo>
                    <a:cubicBezTo>
                      <a:pt x="4597329" y="3827824"/>
                      <a:pt x="4589478" y="3782096"/>
                      <a:pt x="4582602" y="3736259"/>
                    </a:cubicBezTo>
                    <a:cubicBezTo>
                      <a:pt x="4579645" y="3716544"/>
                      <a:pt x="4577253" y="3696690"/>
                      <a:pt x="4572770" y="3677265"/>
                    </a:cubicBezTo>
                    <a:cubicBezTo>
                      <a:pt x="4567405" y="3654016"/>
                      <a:pt x="4558892" y="3631587"/>
                      <a:pt x="4553105" y="3608439"/>
                    </a:cubicBezTo>
                    <a:cubicBezTo>
                      <a:pt x="4549052" y="3592226"/>
                      <a:pt x="4549479" y="3574794"/>
                      <a:pt x="4543273" y="3559278"/>
                    </a:cubicBezTo>
                    <a:cubicBezTo>
                      <a:pt x="4529664" y="3525256"/>
                      <a:pt x="4505700" y="3495717"/>
                      <a:pt x="4494112" y="3460955"/>
                    </a:cubicBezTo>
                    <a:cubicBezTo>
                      <a:pt x="4487557" y="3441291"/>
                      <a:pt x="4482865" y="3420904"/>
                      <a:pt x="4474447" y="3401962"/>
                    </a:cubicBezTo>
                    <a:cubicBezTo>
                      <a:pt x="4469648" y="3391164"/>
                      <a:pt x="4460068" y="3383034"/>
                      <a:pt x="4454783" y="3372465"/>
                    </a:cubicBezTo>
                    <a:cubicBezTo>
                      <a:pt x="4446525" y="3355948"/>
                      <a:pt x="4439842" y="3319384"/>
                      <a:pt x="4435118" y="3303639"/>
                    </a:cubicBezTo>
                    <a:cubicBezTo>
                      <a:pt x="4429162" y="3283785"/>
                      <a:pt x="4421148" y="3264576"/>
                      <a:pt x="4415454" y="3244646"/>
                    </a:cubicBezTo>
                    <a:cubicBezTo>
                      <a:pt x="4408029" y="3218660"/>
                      <a:pt x="4403737" y="3191819"/>
                      <a:pt x="4395789" y="3165988"/>
                    </a:cubicBezTo>
                    <a:cubicBezTo>
                      <a:pt x="4373612" y="3093911"/>
                      <a:pt x="4376090" y="3141138"/>
                      <a:pt x="4366293" y="3067665"/>
                    </a:cubicBezTo>
                    <a:cubicBezTo>
                      <a:pt x="4361940" y="3035016"/>
                      <a:pt x="4359583" y="3002131"/>
                      <a:pt x="4356460" y="2969342"/>
                    </a:cubicBezTo>
                    <a:cubicBezTo>
                      <a:pt x="4353028" y="2933305"/>
                      <a:pt x="4352579" y="2896895"/>
                      <a:pt x="4346628" y="2861188"/>
                    </a:cubicBezTo>
                    <a:cubicBezTo>
                      <a:pt x="4342706" y="2837653"/>
                      <a:pt x="4331963" y="2815692"/>
                      <a:pt x="4326964" y="2792362"/>
                    </a:cubicBezTo>
                    <a:cubicBezTo>
                      <a:pt x="4314963" y="2736357"/>
                      <a:pt x="4314065" y="2622146"/>
                      <a:pt x="4277802" y="2585884"/>
                    </a:cubicBezTo>
                    <a:lnTo>
                      <a:pt x="4248305" y="2556388"/>
                    </a:lnTo>
                    <a:cubicBezTo>
                      <a:pt x="4227498" y="2493966"/>
                      <a:pt x="4251641" y="2561760"/>
                      <a:pt x="4208976" y="2467897"/>
                    </a:cubicBezTo>
                    <a:cubicBezTo>
                      <a:pt x="4201673" y="2451830"/>
                      <a:pt x="4196480" y="2434864"/>
                      <a:pt x="4189312" y="2418736"/>
                    </a:cubicBezTo>
                    <a:cubicBezTo>
                      <a:pt x="4166615" y="2367668"/>
                      <a:pt x="4161575" y="2374853"/>
                      <a:pt x="4140151" y="2310581"/>
                    </a:cubicBezTo>
                    <a:cubicBezTo>
                      <a:pt x="4119324" y="2248100"/>
                      <a:pt x="4126068" y="2229732"/>
                      <a:pt x="4100822" y="2172930"/>
                    </a:cubicBezTo>
                    <a:cubicBezTo>
                      <a:pt x="4096023" y="2162131"/>
                      <a:pt x="4087712" y="2153265"/>
                      <a:pt x="4081157" y="2143433"/>
                    </a:cubicBezTo>
                    <a:cubicBezTo>
                      <a:pt x="4077880" y="2110659"/>
                      <a:pt x="4074178" y="2077924"/>
                      <a:pt x="4071325" y="2045110"/>
                    </a:cubicBezTo>
                    <a:cubicBezTo>
                      <a:pt x="4067623" y="2002538"/>
                      <a:pt x="4065967" y="1959788"/>
                      <a:pt x="4061493" y="1917291"/>
                    </a:cubicBezTo>
                    <a:cubicBezTo>
                      <a:pt x="4059406" y="1897465"/>
                      <a:pt x="4055985" y="1877758"/>
                      <a:pt x="4051660" y="1858297"/>
                    </a:cubicBezTo>
                    <a:cubicBezTo>
                      <a:pt x="4030727" y="1764100"/>
                      <a:pt x="4053239" y="1917724"/>
                      <a:pt x="4031996" y="1779639"/>
                    </a:cubicBezTo>
                    <a:cubicBezTo>
                      <a:pt x="4028350" y="1755942"/>
                      <a:pt x="4019975" y="1670654"/>
                      <a:pt x="4012331" y="1641988"/>
                    </a:cubicBezTo>
                    <a:cubicBezTo>
                      <a:pt x="4004319" y="1611945"/>
                      <a:pt x="3991978" y="1583215"/>
                      <a:pt x="3982834" y="1553497"/>
                    </a:cubicBezTo>
                    <a:cubicBezTo>
                      <a:pt x="3961414" y="1483882"/>
                      <a:pt x="3987758" y="1543681"/>
                      <a:pt x="3953338" y="1474839"/>
                    </a:cubicBezTo>
                    <a:cubicBezTo>
                      <a:pt x="3950060" y="1458452"/>
                      <a:pt x="3947558" y="1441891"/>
                      <a:pt x="3943505" y="1425678"/>
                    </a:cubicBezTo>
                    <a:cubicBezTo>
                      <a:pt x="3940991" y="1415623"/>
                      <a:pt x="3936651" y="1406108"/>
                      <a:pt x="3933673" y="1396181"/>
                    </a:cubicBezTo>
                    <a:cubicBezTo>
                      <a:pt x="3899920" y="1283668"/>
                      <a:pt x="3926438" y="1364638"/>
                      <a:pt x="3904176" y="1297859"/>
                    </a:cubicBezTo>
                    <a:cubicBezTo>
                      <a:pt x="3900400" y="1275204"/>
                      <a:pt x="3896614" y="1233572"/>
                      <a:pt x="3884512" y="1209368"/>
                    </a:cubicBezTo>
                    <a:cubicBezTo>
                      <a:pt x="3879227" y="1198799"/>
                      <a:pt x="3871402" y="1189703"/>
                      <a:pt x="3864847" y="1179871"/>
                    </a:cubicBezTo>
                    <a:cubicBezTo>
                      <a:pt x="3833577" y="1086062"/>
                      <a:pt x="3889654" y="1260719"/>
                      <a:pt x="3845183" y="1071717"/>
                    </a:cubicBezTo>
                    <a:cubicBezTo>
                      <a:pt x="3838062" y="1041451"/>
                      <a:pt x="3821784" y="1013715"/>
                      <a:pt x="3815686" y="983226"/>
                    </a:cubicBezTo>
                    <a:cubicBezTo>
                      <a:pt x="3812409" y="966839"/>
                      <a:pt x="3812641" y="949336"/>
                      <a:pt x="3805854" y="934065"/>
                    </a:cubicBezTo>
                    <a:cubicBezTo>
                      <a:pt x="3799199" y="919090"/>
                      <a:pt x="3786189" y="907846"/>
                      <a:pt x="3776357" y="894736"/>
                    </a:cubicBezTo>
                    <a:cubicBezTo>
                      <a:pt x="3760837" y="817134"/>
                      <a:pt x="3776467" y="872861"/>
                      <a:pt x="3746860" y="806246"/>
                    </a:cubicBezTo>
                    <a:cubicBezTo>
                      <a:pt x="3739692" y="790118"/>
                      <a:pt x="3735767" y="772513"/>
                      <a:pt x="3727196" y="757084"/>
                    </a:cubicBezTo>
                    <a:cubicBezTo>
                      <a:pt x="3719238" y="742759"/>
                      <a:pt x="3707531" y="730865"/>
                      <a:pt x="3697699" y="717755"/>
                    </a:cubicBezTo>
                    <a:cubicBezTo>
                      <a:pt x="3672985" y="643614"/>
                      <a:pt x="3706323" y="735005"/>
                      <a:pt x="3668202" y="658762"/>
                    </a:cubicBezTo>
                    <a:cubicBezTo>
                      <a:pt x="3663567" y="649492"/>
                      <a:pt x="3662009" y="638969"/>
                      <a:pt x="3658370" y="629265"/>
                    </a:cubicBezTo>
                    <a:cubicBezTo>
                      <a:pt x="3652173" y="612739"/>
                      <a:pt x="3644902" y="596630"/>
                      <a:pt x="3638705" y="580104"/>
                    </a:cubicBezTo>
                    <a:cubicBezTo>
                      <a:pt x="3635066" y="570400"/>
                      <a:pt x="3634015" y="559606"/>
                      <a:pt x="3628873" y="550607"/>
                    </a:cubicBezTo>
                    <a:cubicBezTo>
                      <a:pt x="3620743" y="536379"/>
                      <a:pt x="3608061" y="525174"/>
                      <a:pt x="3599376" y="511278"/>
                    </a:cubicBezTo>
                    <a:cubicBezTo>
                      <a:pt x="3591608" y="498849"/>
                      <a:pt x="3584858" y="485673"/>
                      <a:pt x="3579712" y="471949"/>
                    </a:cubicBezTo>
                    <a:cubicBezTo>
                      <a:pt x="3574967" y="459296"/>
                      <a:pt x="3578322" y="443172"/>
                      <a:pt x="3569880" y="432620"/>
                    </a:cubicBezTo>
                    <a:cubicBezTo>
                      <a:pt x="3563406" y="424527"/>
                      <a:pt x="3550714" y="423615"/>
                      <a:pt x="3540383" y="422788"/>
                    </a:cubicBezTo>
                    <a:cubicBezTo>
                      <a:pt x="3468435" y="417032"/>
                      <a:pt x="3396176" y="416233"/>
                      <a:pt x="3324073" y="412955"/>
                    </a:cubicBezTo>
                    <a:cubicBezTo>
                      <a:pt x="3314241" y="406400"/>
                      <a:pt x="3301958" y="402518"/>
                      <a:pt x="3294576" y="393291"/>
                    </a:cubicBezTo>
                    <a:cubicBezTo>
                      <a:pt x="3288102" y="385198"/>
                      <a:pt x="3288827" y="373320"/>
                      <a:pt x="3284744" y="363794"/>
                    </a:cubicBezTo>
                    <a:cubicBezTo>
                      <a:pt x="3278970" y="350322"/>
                      <a:pt x="3271635" y="337575"/>
                      <a:pt x="3265080" y="324465"/>
                    </a:cubicBezTo>
                    <a:cubicBezTo>
                      <a:pt x="3261802" y="294968"/>
                      <a:pt x="3261465" y="264994"/>
                      <a:pt x="3255247" y="235975"/>
                    </a:cubicBezTo>
                    <a:cubicBezTo>
                      <a:pt x="3251549" y="218717"/>
                      <a:pt x="3239552" y="204011"/>
                      <a:pt x="3235583" y="186813"/>
                    </a:cubicBezTo>
                    <a:cubicBezTo>
                      <a:pt x="3205627" y="57000"/>
                      <a:pt x="3247722" y="152097"/>
                      <a:pt x="3206086" y="68826"/>
                    </a:cubicBezTo>
                    <a:cubicBezTo>
                      <a:pt x="3202809" y="55716"/>
                      <a:pt x="3205809" y="39052"/>
                      <a:pt x="3196254" y="29497"/>
                    </a:cubicBezTo>
                    <a:cubicBezTo>
                      <a:pt x="3183914" y="17157"/>
                      <a:pt x="3126417" y="4663"/>
                      <a:pt x="3107764" y="0"/>
                    </a:cubicBezTo>
                    <a:cubicBezTo>
                      <a:pt x="3081544" y="6555"/>
                      <a:pt x="3054330" y="9963"/>
                      <a:pt x="3029105" y="19665"/>
                    </a:cubicBezTo>
                    <a:cubicBezTo>
                      <a:pt x="3000291" y="30748"/>
                      <a:pt x="2965736" y="60716"/>
                      <a:pt x="2940615" y="78659"/>
                    </a:cubicBezTo>
                    <a:cubicBezTo>
                      <a:pt x="2930999" y="85527"/>
                      <a:pt x="2921378" y="92460"/>
                      <a:pt x="2911118" y="98323"/>
                    </a:cubicBezTo>
                    <a:cubicBezTo>
                      <a:pt x="2898392" y="105595"/>
                      <a:pt x="2883716" y="109469"/>
                      <a:pt x="2871789" y="117988"/>
                    </a:cubicBezTo>
                    <a:cubicBezTo>
                      <a:pt x="2834331" y="144744"/>
                      <a:pt x="2846363" y="153246"/>
                      <a:pt x="2812796" y="186813"/>
                    </a:cubicBezTo>
                    <a:cubicBezTo>
                      <a:pt x="2804440" y="195169"/>
                      <a:pt x="2793131" y="199923"/>
                      <a:pt x="2783299" y="206478"/>
                    </a:cubicBezTo>
                    <a:cubicBezTo>
                      <a:pt x="2780022" y="216310"/>
                      <a:pt x="2778609" y="226976"/>
                      <a:pt x="2773467" y="235975"/>
                    </a:cubicBezTo>
                    <a:cubicBezTo>
                      <a:pt x="2755665" y="267128"/>
                      <a:pt x="2739514" y="274382"/>
                      <a:pt x="2724305" y="304800"/>
                    </a:cubicBezTo>
                    <a:cubicBezTo>
                      <a:pt x="2716412" y="320586"/>
                      <a:pt x="2711809" y="337834"/>
                      <a:pt x="2704641" y="353962"/>
                    </a:cubicBezTo>
                    <a:cubicBezTo>
                      <a:pt x="2698688" y="367356"/>
                      <a:pt x="2690750" y="379819"/>
                      <a:pt x="2684976" y="393291"/>
                    </a:cubicBezTo>
                    <a:cubicBezTo>
                      <a:pt x="2680893" y="402817"/>
                      <a:pt x="2680893" y="414165"/>
                      <a:pt x="2675144" y="422788"/>
                    </a:cubicBezTo>
                    <a:cubicBezTo>
                      <a:pt x="2667431" y="434357"/>
                      <a:pt x="2654184" y="441308"/>
                      <a:pt x="2645647" y="452284"/>
                    </a:cubicBezTo>
                    <a:cubicBezTo>
                      <a:pt x="2631137" y="470939"/>
                      <a:pt x="2623030" y="494566"/>
                      <a:pt x="2606318" y="511278"/>
                    </a:cubicBezTo>
                    <a:cubicBezTo>
                      <a:pt x="2484205" y="633391"/>
                      <a:pt x="2614454" y="498508"/>
                      <a:pt x="2527660" y="599768"/>
                    </a:cubicBezTo>
                    <a:cubicBezTo>
                      <a:pt x="2518611" y="610325"/>
                      <a:pt x="2505877" y="617695"/>
                      <a:pt x="2498164" y="629265"/>
                    </a:cubicBezTo>
                    <a:cubicBezTo>
                      <a:pt x="2458907" y="688152"/>
                      <a:pt x="2467231" y="729023"/>
                      <a:pt x="2409673" y="786581"/>
                    </a:cubicBezTo>
                    <a:cubicBezTo>
                      <a:pt x="2223253" y="973001"/>
                      <a:pt x="2411385" y="797587"/>
                      <a:pt x="2281854" y="894736"/>
                    </a:cubicBezTo>
                    <a:cubicBezTo>
                      <a:pt x="2270730" y="903079"/>
                      <a:pt x="2265064" y="918586"/>
                      <a:pt x="2252357" y="924233"/>
                    </a:cubicBezTo>
                    <a:cubicBezTo>
                      <a:pt x="2234140" y="932330"/>
                      <a:pt x="2213028" y="930788"/>
                      <a:pt x="2193364" y="934065"/>
                    </a:cubicBezTo>
                    <a:cubicBezTo>
                      <a:pt x="2173699" y="953730"/>
                      <a:pt x="2156861" y="976702"/>
                      <a:pt x="2134370" y="993059"/>
                    </a:cubicBezTo>
                    <a:cubicBezTo>
                      <a:pt x="2120096" y="1003440"/>
                      <a:pt x="2099328" y="1002133"/>
                      <a:pt x="2085209" y="1012723"/>
                    </a:cubicBezTo>
                    <a:cubicBezTo>
                      <a:pt x="2072099" y="1022555"/>
                      <a:pt x="2066674" y="1039872"/>
                      <a:pt x="2055712" y="1052052"/>
                    </a:cubicBezTo>
                    <a:cubicBezTo>
                      <a:pt x="2011835" y="1100804"/>
                      <a:pt x="1997668" y="1101661"/>
                      <a:pt x="1967222" y="1150375"/>
                    </a:cubicBezTo>
                    <a:cubicBezTo>
                      <a:pt x="1943183" y="1188837"/>
                      <a:pt x="1954953" y="1186728"/>
                      <a:pt x="1927893" y="1219200"/>
                    </a:cubicBezTo>
                    <a:cubicBezTo>
                      <a:pt x="1918991" y="1229882"/>
                      <a:pt x="1907298" y="1238015"/>
                      <a:pt x="1898396" y="1248697"/>
                    </a:cubicBezTo>
                    <a:cubicBezTo>
                      <a:pt x="1890831" y="1257775"/>
                      <a:pt x="1886636" y="1269410"/>
                      <a:pt x="1878731" y="1278194"/>
                    </a:cubicBezTo>
                    <a:cubicBezTo>
                      <a:pt x="1857026" y="1302310"/>
                      <a:pt x="1827902" y="1320024"/>
                      <a:pt x="1809905" y="1347020"/>
                    </a:cubicBezTo>
                    <a:cubicBezTo>
                      <a:pt x="1755368" y="1428829"/>
                      <a:pt x="1841310" y="1298446"/>
                      <a:pt x="1750912" y="1445342"/>
                    </a:cubicBezTo>
                    <a:cubicBezTo>
                      <a:pt x="1738526" y="1465470"/>
                      <a:pt x="1723491" y="1483921"/>
                      <a:pt x="1711583" y="1504336"/>
                    </a:cubicBezTo>
                    <a:cubicBezTo>
                      <a:pt x="1700505" y="1523327"/>
                      <a:pt x="1691015" y="1543239"/>
                      <a:pt x="1682086" y="1563330"/>
                    </a:cubicBezTo>
                    <a:cubicBezTo>
                      <a:pt x="1677877" y="1572801"/>
                      <a:pt x="1678003" y="1584203"/>
                      <a:pt x="1672254" y="1592826"/>
                    </a:cubicBezTo>
                    <a:cubicBezTo>
                      <a:pt x="1664541" y="1604396"/>
                      <a:pt x="1652589" y="1612491"/>
                      <a:pt x="1642757" y="1622323"/>
                    </a:cubicBezTo>
                    <a:cubicBezTo>
                      <a:pt x="1594589" y="1718661"/>
                      <a:pt x="1653876" y="1623260"/>
                      <a:pt x="1593596" y="1671484"/>
                    </a:cubicBezTo>
                    <a:cubicBezTo>
                      <a:pt x="1568261" y="1691752"/>
                      <a:pt x="1554894" y="1728260"/>
                      <a:pt x="1524770" y="1740310"/>
                    </a:cubicBezTo>
                    <a:cubicBezTo>
                      <a:pt x="1464637" y="1764364"/>
                      <a:pt x="1490294" y="1750185"/>
                      <a:pt x="1446112" y="1779639"/>
                    </a:cubicBezTo>
                    <a:cubicBezTo>
                      <a:pt x="1436280" y="1796026"/>
                      <a:pt x="1428716" y="1814009"/>
                      <a:pt x="1416615" y="1828800"/>
                    </a:cubicBezTo>
                    <a:cubicBezTo>
                      <a:pt x="1399005" y="1850324"/>
                      <a:pt x="1374995" y="1866078"/>
                      <a:pt x="1357622" y="1887794"/>
                    </a:cubicBezTo>
                    <a:lnTo>
                      <a:pt x="1318293" y="1936955"/>
                    </a:lnTo>
                    <a:cubicBezTo>
                      <a:pt x="1299509" y="2012087"/>
                      <a:pt x="1324127" y="1942285"/>
                      <a:pt x="1269131" y="2015613"/>
                    </a:cubicBezTo>
                    <a:cubicBezTo>
                      <a:pt x="1228632" y="2069613"/>
                      <a:pt x="1274827" y="2046488"/>
                      <a:pt x="1219970" y="2064775"/>
                    </a:cubicBezTo>
                    <a:cubicBezTo>
                      <a:pt x="1203583" y="2077885"/>
                      <a:pt x="1187598" y="2091513"/>
                      <a:pt x="1170809" y="2104104"/>
                    </a:cubicBezTo>
                    <a:cubicBezTo>
                      <a:pt x="1161355" y="2111194"/>
                      <a:pt x="1150284" y="2116078"/>
                      <a:pt x="1141312" y="2123768"/>
                    </a:cubicBezTo>
                    <a:cubicBezTo>
                      <a:pt x="1112922" y="2148102"/>
                      <a:pt x="1096904" y="2175469"/>
                      <a:pt x="1062654" y="2192594"/>
                    </a:cubicBezTo>
                    <a:cubicBezTo>
                      <a:pt x="1044114" y="2201864"/>
                      <a:pt x="1023325" y="2205704"/>
                      <a:pt x="1003660" y="2212259"/>
                    </a:cubicBezTo>
                    <a:cubicBezTo>
                      <a:pt x="997105" y="2222091"/>
                      <a:pt x="991561" y="2232677"/>
                      <a:pt x="983996" y="2241755"/>
                    </a:cubicBezTo>
                    <a:cubicBezTo>
                      <a:pt x="955115" y="2276412"/>
                      <a:pt x="936617" y="2283173"/>
                      <a:pt x="895505" y="2310581"/>
                    </a:cubicBezTo>
                    <a:cubicBezTo>
                      <a:pt x="888950" y="2326968"/>
                      <a:pt x="882038" y="2343216"/>
                      <a:pt x="875841" y="2359742"/>
                    </a:cubicBezTo>
                    <a:cubicBezTo>
                      <a:pt x="863296" y="2393197"/>
                      <a:pt x="867927" y="2394036"/>
                      <a:pt x="846344" y="2428568"/>
                    </a:cubicBezTo>
                    <a:cubicBezTo>
                      <a:pt x="813169" y="2481646"/>
                      <a:pt x="824476" y="2454081"/>
                      <a:pt x="787351" y="2497394"/>
                    </a:cubicBezTo>
                    <a:cubicBezTo>
                      <a:pt x="776686" y="2509836"/>
                      <a:pt x="767686" y="2523613"/>
                      <a:pt x="757854" y="2536723"/>
                    </a:cubicBezTo>
                    <a:cubicBezTo>
                      <a:pt x="733804" y="2608875"/>
                      <a:pt x="770756" y="2512673"/>
                      <a:pt x="698860" y="2615381"/>
                    </a:cubicBezTo>
                    <a:cubicBezTo>
                      <a:pt x="688739" y="2629840"/>
                      <a:pt x="687767" y="2649114"/>
                      <a:pt x="679196" y="2664542"/>
                    </a:cubicBezTo>
                    <a:cubicBezTo>
                      <a:pt x="654330" y="2709300"/>
                      <a:pt x="635072" y="2710825"/>
                      <a:pt x="600538" y="2753033"/>
                    </a:cubicBezTo>
                    <a:cubicBezTo>
                      <a:pt x="485729" y="2893356"/>
                      <a:pt x="599263" y="2757721"/>
                      <a:pt x="551376" y="2841523"/>
                    </a:cubicBezTo>
                    <a:cubicBezTo>
                      <a:pt x="543246" y="2855751"/>
                      <a:pt x="530970" y="2867217"/>
                      <a:pt x="521880" y="2880852"/>
                    </a:cubicBezTo>
                    <a:cubicBezTo>
                      <a:pt x="473014" y="2954151"/>
                      <a:pt x="514784" y="2907612"/>
                      <a:pt x="462886" y="2959510"/>
                    </a:cubicBezTo>
                    <a:cubicBezTo>
                      <a:pt x="442673" y="3020150"/>
                      <a:pt x="468307" y="2963370"/>
                      <a:pt x="394060" y="3028336"/>
                    </a:cubicBezTo>
                    <a:cubicBezTo>
                      <a:pt x="385167" y="3036117"/>
                      <a:pt x="382301" y="3049050"/>
                      <a:pt x="374396" y="3057833"/>
                    </a:cubicBezTo>
                    <a:cubicBezTo>
                      <a:pt x="352692" y="3081949"/>
                      <a:pt x="323568" y="3099664"/>
                      <a:pt x="305570" y="3126659"/>
                    </a:cubicBezTo>
                    <a:cubicBezTo>
                      <a:pt x="299015" y="3136491"/>
                      <a:pt x="293595" y="3147183"/>
                      <a:pt x="285905" y="3156155"/>
                    </a:cubicBezTo>
                    <a:cubicBezTo>
                      <a:pt x="273839" y="3170231"/>
                      <a:pt x="258893" y="3181627"/>
                      <a:pt x="246576" y="3195484"/>
                    </a:cubicBezTo>
                    <a:cubicBezTo>
                      <a:pt x="232634" y="3211169"/>
                      <a:pt x="222086" y="3229807"/>
                      <a:pt x="207247" y="3244646"/>
                    </a:cubicBezTo>
                    <a:cubicBezTo>
                      <a:pt x="189147" y="3262746"/>
                      <a:pt x="166354" y="3275707"/>
                      <a:pt x="148254" y="3293807"/>
                    </a:cubicBezTo>
                    <a:cubicBezTo>
                      <a:pt x="139898" y="3302163"/>
                      <a:pt x="136279" y="3314332"/>
                      <a:pt x="128589" y="3323304"/>
                    </a:cubicBezTo>
                    <a:cubicBezTo>
                      <a:pt x="116523" y="3337380"/>
                      <a:pt x="102370" y="3349523"/>
                      <a:pt x="89260" y="3362633"/>
                    </a:cubicBezTo>
                    <a:cubicBezTo>
                      <a:pt x="65882" y="3432770"/>
                      <a:pt x="99032" y="3347976"/>
                      <a:pt x="49931" y="3421626"/>
                    </a:cubicBezTo>
                    <a:cubicBezTo>
                      <a:pt x="44182" y="3430249"/>
                      <a:pt x="45241" y="3442124"/>
                      <a:pt x="40099" y="3451123"/>
                    </a:cubicBezTo>
                    <a:cubicBezTo>
                      <a:pt x="31969" y="3465351"/>
                      <a:pt x="20434" y="3477342"/>
                      <a:pt x="10602" y="3490452"/>
                    </a:cubicBezTo>
                    <a:cubicBezTo>
                      <a:pt x="7325" y="3500284"/>
                      <a:pt x="770" y="3509585"/>
                      <a:pt x="770" y="3519949"/>
                    </a:cubicBezTo>
                    <a:cubicBezTo>
                      <a:pt x="770" y="3579155"/>
                      <a:pt x="-13360" y="3703227"/>
                      <a:pt x="79428" y="3726426"/>
                    </a:cubicBezTo>
                    <a:lnTo>
                      <a:pt x="118757" y="3736259"/>
                    </a:lnTo>
                    <a:cubicBezTo>
                      <a:pt x="135144" y="3746091"/>
                      <a:pt x="150175" y="3758658"/>
                      <a:pt x="167918" y="3765755"/>
                    </a:cubicBezTo>
                    <a:cubicBezTo>
                      <a:pt x="183435" y="3771962"/>
                      <a:pt x="200766" y="3771963"/>
                      <a:pt x="217080" y="3775588"/>
                    </a:cubicBezTo>
                    <a:cubicBezTo>
                      <a:pt x="341999" y="3803348"/>
                      <a:pt x="157360" y="3765611"/>
                      <a:pt x="305570" y="3795252"/>
                    </a:cubicBezTo>
                    <a:cubicBezTo>
                      <a:pt x="414713" y="3849825"/>
                      <a:pt x="237844" y="3767360"/>
                      <a:pt x="453054" y="3824749"/>
                    </a:cubicBezTo>
                    <a:cubicBezTo>
                      <a:pt x="468888" y="3828971"/>
                      <a:pt x="477408" y="3847591"/>
                      <a:pt x="492383" y="3854246"/>
                    </a:cubicBezTo>
                    <a:cubicBezTo>
                      <a:pt x="507654" y="3861033"/>
                      <a:pt x="524921" y="3862358"/>
                      <a:pt x="541544" y="3864078"/>
                    </a:cubicBezTo>
                    <a:cubicBezTo>
                      <a:pt x="620056" y="3872200"/>
                      <a:pt x="698860" y="3877187"/>
                      <a:pt x="777518" y="3883742"/>
                    </a:cubicBezTo>
                    <a:lnTo>
                      <a:pt x="826680" y="3893575"/>
                    </a:lnTo>
                    <a:cubicBezTo>
                      <a:pt x="858629" y="3899384"/>
                      <a:pt x="893699" y="3902805"/>
                      <a:pt x="925002" y="3913239"/>
                    </a:cubicBezTo>
                    <a:cubicBezTo>
                      <a:pt x="941746" y="3918820"/>
                      <a:pt x="956783" y="3929837"/>
                      <a:pt x="974164" y="3932904"/>
                    </a:cubicBezTo>
                    <a:cubicBezTo>
                      <a:pt x="1013029" y="3939763"/>
                      <a:pt x="1052822" y="3939459"/>
                      <a:pt x="1092151" y="3942736"/>
                    </a:cubicBezTo>
                    <a:cubicBezTo>
                      <a:pt x="1131480" y="3952568"/>
                      <a:pt x="1171679" y="3959413"/>
                      <a:pt x="1210138" y="3972233"/>
                    </a:cubicBezTo>
                    <a:cubicBezTo>
                      <a:pt x="1219970" y="3975510"/>
                      <a:pt x="1230108" y="3977982"/>
                      <a:pt x="1239634" y="3982065"/>
                    </a:cubicBezTo>
                    <a:cubicBezTo>
                      <a:pt x="1279026" y="3998948"/>
                      <a:pt x="1271569" y="4002339"/>
                      <a:pt x="1308460" y="4011562"/>
                    </a:cubicBezTo>
                    <a:cubicBezTo>
                      <a:pt x="1324673" y="4015615"/>
                      <a:pt x="1341553" y="4016803"/>
                      <a:pt x="1357622" y="4021394"/>
                    </a:cubicBezTo>
                    <a:cubicBezTo>
                      <a:pt x="1387518" y="4029936"/>
                      <a:pt x="1415210" y="4047458"/>
                      <a:pt x="1446112" y="4050891"/>
                    </a:cubicBezTo>
                    <a:lnTo>
                      <a:pt x="1534602" y="4060723"/>
                    </a:lnTo>
                    <a:cubicBezTo>
                      <a:pt x="1544434" y="4064000"/>
                      <a:pt x="1555310" y="4065062"/>
                      <a:pt x="1564099" y="4070555"/>
                    </a:cubicBezTo>
                    <a:cubicBezTo>
                      <a:pt x="1588311" y="4085687"/>
                      <a:pt x="1633252" y="4126654"/>
                      <a:pt x="1652589" y="4149213"/>
                    </a:cubicBezTo>
                    <a:cubicBezTo>
                      <a:pt x="1662678" y="4160984"/>
                      <a:pt x="1698804" y="4222959"/>
                      <a:pt x="1701751" y="4227871"/>
                    </a:cubicBezTo>
                    <a:cubicBezTo>
                      <a:pt x="1725746" y="4395838"/>
                      <a:pt x="1689302" y="4219525"/>
                      <a:pt x="1741080" y="4336026"/>
                    </a:cubicBezTo>
                    <a:cubicBezTo>
                      <a:pt x="1774332" y="4410843"/>
                      <a:pt x="1722085" y="4365971"/>
                      <a:pt x="1780409" y="4404852"/>
                    </a:cubicBezTo>
                    <a:cubicBezTo>
                      <a:pt x="1790241" y="4417962"/>
                      <a:pt x="1798318" y="4432594"/>
                      <a:pt x="1809905" y="4444181"/>
                    </a:cubicBezTo>
                    <a:cubicBezTo>
                      <a:pt x="1818261" y="4452537"/>
                      <a:pt x="1832020" y="4454618"/>
                      <a:pt x="1839402" y="4463846"/>
                    </a:cubicBezTo>
                    <a:cubicBezTo>
                      <a:pt x="1845876" y="4471939"/>
                      <a:pt x="1842599" y="4485380"/>
                      <a:pt x="1849234" y="4493342"/>
                    </a:cubicBezTo>
                    <a:cubicBezTo>
                      <a:pt x="1859725" y="4505931"/>
                      <a:pt x="1875454" y="4513007"/>
                      <a:pt x="1888564" y="4522839"/>
                    </a:cubicBezTo>
                    <a:cubicBezTo>
                      <a:pt x="1934904" y="4592352"/>
                      <a:pt x="1874386" y="4508662"/>
                      <a:pt x="1947557" y="4581833"/>
                    </a:cubicBezTo>
                    <a:cubicBezTo>
                      <a:pt x="2000163" y="4634439"/>
                      <a:pt x="1927057" y="4588738"/>
                      <a:pt x="1996718" y="4650659"/>
                    </a:cubicBezTo>
                    <a:cubicBezTo>
                      <a:pt x="2014382" y="4666361"/>
                      <a:pt x="2036047" y="4676878"/>
                      <a:pt x="2055712" y="4689988"/>
                    </a:cubicBezTo>
                    <a:lnTo>
                      <a:pt x="2085209" y="4709652"/>
                    </a:lnTo>
                    <a:cubicBezTo>
                      <a:pt x="2104873" y="4722762"/>
                      <a:pt x="2121274" y="4743249"/>
                      <a:pt x="2144202" y="4748981"/>
                    </a:cubicBezTo>
                    <a:lnTo>
                      <a:pt x="2183531" y="4758813"/>
                    </a:lnTo>
                    <a:cubicBezTo>
                      <a:pt x="2278724" y="4806411"/>
                      <a:pt x="2152795" y="4748627"/>
                      <a:pt x="2291686" y="4788310"/>
                    </a:cubicBezTo>
                    <a:cubicBezTo>
                      <a:pt x="2315686" y="4795167"/>
                      <a:pt x="2336833" y="4809914"/>
                      <a:pt x="2360512" y="4817807"/>
                    </a:cubicBezTo>
                    <a:cubicBezTo>
                      <a:pt x="2376366" y="4823092"/>
                      <a:pt x="2393286" y="4824362"/>
                      <a:pt x="2409673" y="4827639"/>
                    </a:cubicBezTo>
                    <a:cubicBezTo>
                      <a:pt x="2434339" y="4846139"/>
                      <a:pt x="2483783" y="4884358"/>
                      <a:pt x="2507996" y="4896465"/>
                    </a:cubicBezTo>
                    <a:cubicBezTo>
                      <a:pt x="2527660" y="4906297"/>
                      <a:pt x="2546327" y="4918449"/>
                      <a:pt x="2566989" y="4925962"/>
                    </a:cubicBezTo>
                    <a:cubicBezTo>
                      <a:pt x="2582695" y="4931673"/>
                      <a:pt x="2599764" y="4932517"/>
                      <a:pt x="2616151" y="4935794"/>
                    </a:cubicBezTo>
                    <a:cubicBezTo>
                      <a:pt x="2678119" y="4977108"/>
                      <a:pt x="2620872" y="4944349"/>
                      <a:pt x="2743970" y="4975123"/>
                    </a:cubicBezTo>
                    <a:cubicBezTo>
                      <a:pt x="2766472" y="4980748"/>
                      <a:pt x="2810908" y="4992519"/>
                      <a:pt x="2832460" y="4994788"/>
                    </a:cubicBezTo>
                    <a:cubicBezTo>
                      <a:pt x="2878208" y="4999604"/>
                      <a:pt x="2924284" y="5000635"/>
                      <a:pt x="2970112" y="5004620"/>
                    </a:cubicBezTo>
                    <a:cubicBezTo>
                      <a:pt x="2999679" y="5007191"/>
                      <a:pt x="3029105" y="5011175"/>
                      <a:pt x="3058602" y="5014452"/>
                    </a:cubicBezTo>
                    <a:cubicBezTo>
                      <a:pt x="3084821" y="5024284"/>
                      <a:pt x="3110496" y="5035714"/>
                      <a:pt x="3137260" y="5043949"/>
                    </a:cubicBezTo>
                    <a:cubicBezTo>
                      <a:pt x="3189646" y="5060068"/>
                      <a:pt x="3302682" y="5062622"/>
                      <a:pt x="3333905" y="5063613"/>
                    </a:cubicBezTo>
                    <a:cubicBezTo>
                      <a:pt x="3491176" y="5068606"/>
                      <a:pt x="3648538" y="5070168"/>
                      <a:pt x="3805854" y="5073446"/>
                    </a:cubicBezTo>
                    <a:lnTo>
                      <a:pt x="3943505" y="5093110"/>
                    </a:lnTo>
                    <a:cubicBezTo>
                      <a:pt x="3960012" y="5095716"/>
                      <a:pt x="3976123" y="5100579"/>
                      <a:pt x="3992667" y="5102942"/>
                    </a:cubicBezTo>
                    <a:cubicBezTo>
                      <a:pt x="4022047" y="5107139"/>
                      <a:pt x="4051660" y="5109497"/>
                      <a:pt x="4081157" y="5112775"/>
                    </a:cubicBezTo>
                    <a:lnTo>
                      <a:pt x="4651428" y="5102942"/>
                    </a:lnTo>
                    <a:cubicBezTo>
                      <a:pt x="4680564" y="5102002"/>
                      <a:pt x="4693467" y="5088635"/>
                      <a:pt x="4720254" y="5083278"/>
                    </a:cubicBezTo>
                    <a:cubicBezTo>
                      <a:pt x="4755319" y="5076265"/>
                      <a:pt x="4846906" y="5067020"/>
                      <a:pt x="4877570" y="5063613"/>
                    </a:cubicBezTo>
                    <a:cubicBezTo>
                      <a:pt x="4897235" y="5057058"/>
                      <a:pt x="4918024" y="5053219"/>
                      <a:pt x="4936564" y="5043949"/>
                    </a:cubicBezTo>
                    <a:cubicBezTo>
                      <a:pt x="4949674" y="5037394"/>
                      <a:pt x="4962169" y="5029430"/>
                      <a:pt x="4975893" y="5024284"/>
                    </a:cubicBezTo>
                    <a:cubicBezTo>
                      <a:pt x="4991761" y="5018334"/>
                      <a:pt x="5051036" y="5007289"/>
                      <a:pt x="5064383" y="5004620"/>
                    </a:cubicBezTo>
                    <a:cubicBezTo>
                      <a:pt x="5074215" y="4998065"/>
                      <a:pt x="5084264" y="4991823"/>
                      <a:pt x="5093880" y="4984955"/>
                    </a:cubicBezTo>
                    <a:cubicBezTo>
                      <a:pt x="5107215" y="4975430"/>
                      <a:pt x="5118981" y="4963589"/>
                      <a:pt x="5133209" y="4955459"/>
                    </a:cubicBezTo>
                    <a:cubicBezTo>
                      <a:pt x="5156094" y="4942382"/>
                      <a:pt x="5216391" y="4937957"/>
                      <a:pt x="5231531" y="4935794"/>
                    </a:cubicBezTo>
                    <a:cubicBezTo>
                      <a:pt x="5279761" y="4903642"/>
                      <a:pt x="5250408" y="4913740"/>
                      <a:pt x="5329854" y="4925962"/>
                    </a:cubicBezTo>
                    <a:cubicBezTo>
                      <a:pt x="5351670" y="4929318"/>
                      <a:pt x="5394577" y="4933742"/>
                      <a:pt x="5418344" y="4945626"/>
                    </a:cubicBezTo>
                    <a:cubicBezTo>
                      <a:pt x="5435437" y="4954172"/>
                      <a:pt x="5449761" y="4968026"/>
                      <a:pt x="5467505" y="4975123"/>
                    </a:cubicBezTo>
                    <a:cubicBezTo>
                      <a:pt x="5523617" y="4997568"/>
                      <a:pt x="5502805" y="4973108"/>
                      <a:pt x="5546164" y="4994788"/>
                    </a:cubicBezTo>
                    <a:cubicBezTo>
                      <a:pt x="5614060" y="5028737"/>
                      <a:pt x="5533141" y="5003822"/>
                      <a:pt x="5614989" y="5024284"/>
                    </a:cubicBezTo>
                    <a:cubicBezTo>
                      <a:pt x="5699566" y="5066572"/>
                      <a:pt x="5644340" y="5045427"/>
                      <a:pt x="5723144" y="5063613"/>
                    </a:cubicBezTo>
                    <a:cubicBezTo>
                      <a:pt x="5749478" y="5069690"/>
                      <a:pt x="5801802" y="5083278"/>
                      <a:pt x="5801802" y="5083278"/>
                    </a:cubicBezTo>
                    <a:cubicBezTo>
                      <a:pt x="5814912" y="5093110"/>
                      <a:pt x="5826474" y="5105446"/>
                      <a:pt x="5841131" y="5112775"/>
                    </a:cubicBezTo>
                    <a:cubicBezTo>
                      <a:pt x="5853217" y="5118818"/>
                      <a:pt x="5867640" y="5118334"/>
                      <a:pt x="5880460" y="5122607"/>
                    </a:cubicBezTo>
                    <a:cubicBezTo>
                      <a:pt x="5897204" y="5128188"/>
                      <a:pt x="5913096" y="5136074"/>
                      <a:pt x="5929622" y="5142271"/>
                    </a:cubicBezTo>
                    <a:cubicBezTo>
                      <a:pt x="5939326" y="5145910"/>
                      <a:pt x="5949153" y="5149257"/>
                      <a:pt x="5959118" y="5152104"/>
                    </a:cubicBezTo>
                    <a:cubicBezTo>
                      <a:pt x="5972111" y="5155816"/>
                      <a:pt x="5998447" y="5161936"/>
                      <a:pt x="5998447" y="5161936"/>
                    </a:cubicBezTo>
                  </a:path>
                </a:pathLst>
              </a:custGeom>
              <a:noFill/>
              <a:ln>
                <a:solidFill>
                  <a:srgbClr val="92D050">
                    <a:alpha val="7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Isosceles Triangle 1">
              <a:extLst>
                <a:ext uri="{FF2B5EF4-FFF2-40B4-BE49-F238E27FC236}">
                  <a16:creationId xmlns:a16="http://schemas.microsoft.com/office/drawing/2014/main" id="{E35AEF6D-5F1E-E0C6-2652-2E2847EF6BE5}"/>
                </a:ext>
              </a:extLst>
            </p:cNvPr>
            <p:cNvSpPr/>
            <p:nvPr/>
          </p:nvSpPr>
          <p:spPr>
            <a:xfrm>
              <a:off x="8153400" y="6233603"/>
              <a:ext cx="185196" cy="128654"/>
            </a:xfrm>
            <a:prstGeom prst="triangl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29082B46-FC44-BAD8-274B-D60F4AB783CE}"/>
                </a:ext>
              </a:extLst>
            </p:cNvPr>
            <p:cNvSpPr/>
            <p:nvPr/>
          </p:nvSpPr>
          <p:spPr>
            <a:xfrm>
              <a:off x="4267200" y="5791200"/>
              <a:ext cx="152400" cy="12482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35540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ffaef953-2cda-4d9d-b070-85228d2d3b5f">
      <Terms xmlns="http://schemas.microsoft.com/office/infopath/2007/PartnerControls"/>
    </lcf76f155ced4ddcb4097134ff3c332f>
    <_Flow_SignoffStatus xmlns="ffaef953-2cda-4d9d-b070-85228d2d3b5f" xsi:nil="true"/>
    <_x0023_ xmlns="ffaef953-2cda-4d9d-b070-85228d2d3b5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2591365DD56D4D8750E674CD62EF32" ma:contentTypeVersion="23" ma:contentTypeDescription="Create a new document." ma:contentTypeScope="" ma:versionID="c5f28d0370c2ddf175eb7151bd9e5876">
  <xsd:schema xmlns:xsd="http://www.w3.org/2001/XMLSchema" xmlns:xs="http://www.w3.org/2001/XMLSchema" xmlns:p="http://schemas.microsoft.com/office/2006/metadata/properties" xmlns:ns2="ffaef953-2cda-4d9d-b070-85228d2d3b5f" xmlns:ns3="756f3f7a-cc20-4157-bc78-ddc9769d8db6" xmlns:ns4="985ec44e-1bab-4c0b-9df0-6ba128686fc9" targetNamespace="http://schemas.microsoft.com/office/2006/metadata/properties" ma:root="true" ma:fieldsID="f2cbe3a3fd8abb7a28bcecb25eabb7e5" ns2:_="" ns3:_="" ns4:_="">
    <xsd:import namespace="ffaef953-2cda-4d9d-b070-85228d2d3b5f"/>
    <xsd:import namespace="756f3f7a-cc20-4157-bc78-ddc9769d8db6"/>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x0023_"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_Flow_SignoffStatus"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ef953-2cda-4d9d-b070-85228d2d3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x0023_" ma:index="12" nillable="true" ma:displayName="#" ma:format="Dropdown" ma:internalName="_x0023_" ma:percentage="FALSE">
      <xsd:simpleType>
        <xsd:restriction base="dms:Number"/>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6f3f7a-cc20-4157-bc78-ddc9769d8d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48d4a9f-cfb2-42af-b391-1b84484739eb}" ma:internalName="TaxCatchAll" ma:showField="CatchAllData" ma:web="756f3f7a-cc20-4157-bc78-ddc9769d8d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E5F7E0-50ED-44F8-85C6-2B06E72F00F3}">
  <ds:schemaRefs>
    <ds:schemaRef ds:uri="985ec44e-1bab-4c0b-9df0-6ba128686fc9"/>
    <ds:schemaRef ds:uri="db065248-edff-472c-af6e-a9abf843337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F2F2C23-2DE9-41DB-96E5-A17F9ADCD5F2}">
  <ds:schemaRefs>
    <ds:schemaRef ds:uri="http://schemas.microsoft.com/sharepoint/v3/contenttype/forms"/>
  </ds:schemaRefs>
</ds:datastoreItem>
</file>

<file path=customXml/itemProps3.xml><?xml version="1.0" encoding="utf-8"?>
<ds:datastoreItem xmlns:ds="http://schemas.openxmlformats.org/officeDocument/2006/customXml" ds:itemID="{E0F1A42E-7163-4AD3-88F2-D68A165A6BBC}"/>
</file>

<file path=docProps/app.xml><?xml version="1.0" encoding="utf-8"?>
<Properties xmlns="http://schemas.openxmlformats.org/officeDocument/2006/extended-properties" xmlns:vt="http://schemas.openxmlformats.org/officeDocument/2006/docPropsVTypes">
  <Template/>
  <TotalTime>79287</TotalTime>
  <Words>1434</Words>
  <Application>Microsoft Office PowerPoint</Application>
  <PresentationFormat>A4 Paper (210x297 mm)</PresentationFormat>
  <Paragraphs>119</Paragraphs>
  <Slides>15</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MS PGothic</vt:lpstr>
      <vt:lpstr>SimSun</vt:lpstr>
      <vt:lpstr>Arial</vt:lpstr>
      <vt:lpstr>Calibri</vt:lpstr>
      <vt:lpstr>Century Gothic</vt:lpstr>
      <vt:lpstr>HelveticaNeueLT Std</vt:lpstr>
      <vt:lpstr>Office Theme</vt:lpstr>
      <vt:lpstr>1_Office Theme</vt:lpstr>
      <vt:lpstr>2_Office Theme</vt:lpstr>
      <vt:lpstr>IED TM  Lesson 1.4: Threat Assessment Syndicate Exercise</vt:lpstr>
      <vt:lpstr>Terminal Learning Objectives</vt:lpstr>
      <vt:lpstr>Overview</vt:lpstr>
      <vt:lpstr>Threat Assessment  Exercise</vt:lpstr>
      <vt:lpstr>Training Objective and Methodology</vt:lpstr>
      <vt:lpstr>Threat Assessment Exercise1</vt:lpstr>
      <vt:lpstr>Map in General</vt:lpstr>
      <vt:lpstr>Map in Detail</vt:lpstr>
      <vt:lpstr>Map in Detail</vt:lpstr>
      <vt:lpstr>Recent IED Incident</vt:lpstr>
      <vt:lpstr>Exercise Requirement</vt:lpstr>
      <vt:lpstr>Threat Assessment Exercise 2</vt:lpstr>
      <vt:lpstr>Map in General</vt:lpstr>
      <vt:lpstr>Exercise Requirement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IED-TM Module 3:  IED-TM Fundamentals</dc:title>
  <dc:creator>Rory James Mc Cann</dc:creator>
  <cp:lastModifiedBy>Hartin, Paul SSgt (LS-BPST(A)-QMSI-Engr)</cp:lastModifiedBy>
  <cp:revision>1109</cp:revision>
  <cp:lastPrinted>2016-12-06T23:10:49Z</cp:lastPrinted>
  <dcterms:created xsi:type="dcterms:W3CDTF">2006-08-16T00:00:00Z</dcterms:created>
  <dcterms:modified xsi:type="dcterms:W3CDTF">2025-03-27T09:19:24Z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0x010100E52591365DD56D4D8750E674CD62EF32</vt:lpwstr>
  </property>
  <property fmtid="{D5CDD505-2E9C-101B-9397-08002B2CF9AE}" pid="3" name="MediaServiceImageTags">
    <vt:lpwstr/>
  </property>
  <property fmtid="{D5CDD505-2E9C-101B-9397-08002B2CF9AE}" pid="4" name="MSIP_Label_d8a60473-494b-4586-a1bb-b0e663054676_Enabled">
    <vt:lpwstr>true</vt:lpwstr>
  </property>
  <property fmtid="{D5CDD505-2E9C-101B-9397-08002B2CF9AE}" pid="5" name="MSIP_Label_d8a60473-494b-4586-a1bb-b0e663054676_SetDate">
    <vt:lpwstr>2025-03-27T07:55:55Z</vt:lpwstr>
  </property>
  <property fmtid="{D5CDD505-2E9C-101B-9397-08002B2CF9AE}" pid="6" name="MSIP_Label_d8a60473-494b-4586-a1bb-b0e663054676_Method">
    <vt:lpwstr>Privileged</vt:lpwstr>
  </property>
  <property fmtid="{D5CDD505-2E9C-101B-9397-08002B2CF9AE}" pid="7" name="MSIP_Label_d8a60473-494b-4586-a1bb-b0e663054676_Name">
    <vt:lpwstr>MOD-1-O-‘UNMARKED’</vt:lpwstr>
  </property>
  <property fmtid="{D5CDD505-2E9C-101B-9397-08002B2CF9AE}" pid="8" name="MSIP_Label_d8a60473-494b-4586-a1bb-b0e663054676_SiteId">
    <vt:lpwstr>be7760ed-5953-484b-ae95-d0a16dfa09e5</vt:lpwstr>
  </property>
  <property fmtid="{D5CDD505-2E9C-101B-9397-08002B2CF9AE}" pid="9" name="MSIP_Label_d8a60473-494b-4586-a1bb-b0e663054676_ActionId">
    <vt:lpwstr>8c9025e1-db44-4d8f-a5fd-b9a7d9965d66</vt:lpwstr>
  </property>
  <property fmtid="{D5CDD505-2E9C-101B-9397-08002B2CF9AE}" pid="10" name="MSIP_Label_d8a60473-494b-4586-a1bb-b0e663054676_ContentBits">
    <vt:lpwstr>0</vt:lpwstr>
  </property>
</Properties>
</file>